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  <p:sldMasterId id="2147483650" r:id="rId2"/>
    <p:sldMasterId id="2147483675" r:id="rId3"/>
  </p:sldMasterIdLst>
  <p:notesMasterIdLst>
    <p:notesMasterId r:id="rId12"/>
  </p:notesMasterIdLst>
  <p:handoutMasterIdLst>
    <p:handoutMasterId r:id="rId13"/>
  </p:handoutMasterIdLst>
  <p:sldIdLst>
    <p:sldId id="754" r:id="rId4"/>
    <p:sldId id="767" r:id="rId5"/>
    <p:sldId id="768" r:id="rId6"/>
    <p:sldId id="769" r:id="rId7"/>
    <p:sldId id="770" r:id="rId8"/>
    <p:sldId id="756" r:id="rId9"/>
    <p:sldId id="758" r:id="rId10"/>
    <p:sldId id="771" r:id="rId11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bg2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bg2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bg2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bg2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bg2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4000" kern="1200">
        <a:solidFill>
          <a:schemeClr val="bg2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4000" kern="1200">
        <a:solidFill>
          <a:schemeClr val="bg2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4000" kern="1200">
        <a:solidFill>
          <a:schemeClr val="bg2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4000" kern="1200">
        <a:solidFill>
          <a:schemeClr val="bg2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FAFD00"/>
    <a:srgbClr val="00FF00"/>
    <a:srgbClr val="3365FB"/>
    <a:srgbClr val="FFFFFF"/>
    <a:srgbClr val="00CC00"/>
    <a:srgbClr val="3333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60" autoAdjust="0"/>
    <p:restoredTop sz="99267" autoAdjust="0"/>
  </p:normalViewPr>
  <p:slideViewPr>
    <p:cSldViewPr>
      <p:cViewPr varScale="1">
        <p:scale>
          <a:sx n="69" d="100"/>
          <a:sy n="69" d="100"/>
        </p:scale>
        <p:origin x="110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" y="-72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4265" y="9129107"/>
            <a:ext cx="3281371" cy="470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294" tIns="49647" rIns="99294" bIns="49647" numCol="1" anchor="b" anchorCtr="0" compatLnSpc="1">
            <a:prstTxWarp prst="textNoShape">
              <a:avLst/>
            </a:prstTxWarp>
          </a:bodyPr>
          <a:lstStyle>
            <a:lvl1pPr algn="r" defTabSz="992188"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F574875D-FF82-4200-8122-7D6F5DCCF451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690283" y="-293322"/>
            <a:ext cx="191451" cy="726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4768" tIns="47384" rIns="94768" bIns="47384" anchor="ctr">
            <a:spAutoFit/>
          </a:bodyPr>
          <a:lstStyle/>
          <a:p>
            <a:pPr algn="ctr" defTabSz="947738" eaLnBrk="0" hangingPunct="0">
              <a:spcBef>
                <a:spcPct val="20000"/>
              </a:spcBef>
              <a:buClr>
                <a:srgbClr val="FFFF66"/>
              </a:buClr>
              <a:buSzPct val="75000"/>
              <a:buFont typeface="Monotype Sorts" pitchFamily="2" charset="2"/>
              <a:buNone/>
              <a:defRPr/>
            </a:pPr>
            <a:endParaRPr lang="it-IT" sz="4100">
              <a:cs typeface="Arial" charset="0"/>
            </a:endParaRPr>
          </a:p>
        </p:txBody>
      </p:sp>
      <p:pic>
        <p:nvPicPr>
          <p:cNvPr id="159748" name="Picture 5" descr="File0002"/>
          <p:cNvPicPr>
            <a:picLocks noChangeAspect="1" noChangeArrowheads="1"/>
          </p:cNvPicPr>
          <p:nvPr/>
        </p:nvPicPr>
        <p:blipFill>
          <a:blip r:embed="rId2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5442" y="1"/>
            <a:ext cx="1482015" cy="379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97070" y="52133"/>
            <a:ext cx="6541559" cy="91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9294" tIns="49647" rIns="99294" bIns="49647" anchor="ctr">
            <a:spAutoFit/>
          </a:bodyPr>
          <a:lstStyle/>
          <a:p>
            <a:pPr indent="487363" algn="ctr" defTabSz="992188">
              <a:tabLst>
                <a:tab pos="3324225" algn="ctr"/>
                <a:tab pos="6645275" algn="r"/>
              </a:tabLst>
              <a:defRPr/>
            </a:pPr>
            <a:r>
              <a:rPr lang="it-IT" sz="1000">
                <a:solidFill>
                  <a:schemeClr val="tx1"/>
                </a:solidFill>
                <a:latin typeface="New York"/>
                <a:cs typeface="Times New Roman" pitchFamily="18" charset="0"/>
              </a:rPr>
              <a:t>Associazione Italiana di Fisica Medica </a:t>
            </a:r>
          </a:p>
          <a:p>
            <a:pPr indent="487363" algn="ctr" defTabSz="992188">
              <a:tabLst>
                <a:tab pos="3324225" algn="ctr"/>
                <a:tab pos="6645275" algn="r"/>
              </a:tabLst>
              <a:defRPr/>
            </a:pPr>
            <a:r>
              <a:rPr lang="it-IT" sz="1000">
                <a:solidFill>
                  <a:schemeClr val="tx1"/>
                </a:solidFill>
                <a:latin typeface="New York"/>
                <a:cs typeface="Times New Roman" pitchFamily="18" charset="0"/>
              </a:rPr>
              <a:t>Centro di Cultura Scientifica “A. Volta”</a:t>
            </a:r>
            <a:endParaRPr lang="it-IT" sz="50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indent="487363" algn="ctr" defTabSz="992188" eaLnBrk="0" hangingPunct="0">
              <a:tabLst>
                <a:tab pos="3324225" algn="ctr"/>
                <a:tab pos="6645275" algn="r"/>
              </a:tabLst>
              <a:defRPr/>
            </a:pPr>
            <a:r>
              <a:rPr lang="it-IT" sz="1500" b="1">
                <a:solidFill>
                  <a:schemeClr val="tx1"/>
                </a:solidFill>
                <a:latin typeface="New York"/>
                <a:cs typeface="Times New Roman" pitchFamily="18" charset="0"/>
              </a:rPr>
              <a:t>Scuola Superiore di Fisica in Medicina “P. Caldirola” </a:t>
            </a:r>
            <a:r>
              <a:rPr lang="it-IT" sz="800" b="1" i="1">
                <a:solidFill>
                  <a:schemeClr val="tx1"/>
                </a:solidFill>
                <a:latin typeface="Times"/>
                <a:cs typeface="Times New Roman" pitchFamily="18" charset="0"/>
              </a:rPr>
              <a:t>(Direttore:  A. Torresin)</a:t>
            </a:r>
          </a:p>
          <a:p>
            <a:pPr indent="487363" algn="ctr" defTabSz="992188" eaLnBrk="0" hangingPunct="0">
              <a:tabLst>
                <a:tab pos="3324225" algn="ctr"/>
                <a:tab pos="6645275" algn="r"/>
              </a:tabLst>
              <a:defRPr/>
            </a:pPr>
            <a:r>
              <a:rPr lang="it-IT" sz="800" b="1" i="1">
                <a:solidFill>
                  <a:schemeClr val="tx1"/>
                </a:solidFill>
                <a:latin typeface="Times"/>
                <a:cs typeface="Times New Roman" pitchFamily="18" charset="0"/>
              </a:rPr>
              <a:t>Introduzione alla Statistica Medica : 16 -17 novembre, 2006</a:t>
            </a:r>
          </a:p>
          <a:p>
            <a:pPr indent="487363" algn="ctr" defTabSz="992188" eaLnBrk="0" hangingPunct="0">
              <a:tabLst>
                <a:tab pos="3324225" algn="ctr"/>
                <a:tab pos="6645275" algn="r"/>
              </a:tabLst>
              <a:defRPr/>
            </a:pPr>
            <a:endParaRPr lang="it-IT" sz="20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indent="487363" algn="ctr" defTabSz="992188" eaLnBrk="0" hangingPunct="0">
              <a:tabLst>
                <a:tab pos="3324225" algn="ctr"/>
                <a:tab pos="6645275" algn="r"/>
              </a:tabLst>
              <a:defRPr/>
            </a:pPr>
            <a:r>
              <a:rPr lang="it-IT" sz="800" i="1">
                <a:solidFill>
                  <a:schemeClr val="tx1"/>
                </a:solidFill>
                <a:latin typeface="Times"/>
                <a:cs typeface="Times New Roman" pitchFamily="18" charset="0"/>
              </a:rPr>
              <a:t>Coordinatori Scientifici del Corso:M. Brambilla, E De Ponti</a:t>
            </a:r>
          </a:p>
        </p:txBody>
      </p:sp>
      <p:pic>
        <p:nvPicPr>
          <p:cNvPr id="159750" name="Picture 8" descr="logo aifm_3000_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05" y="111694"/>
            <a:ext cx="695206" cy="647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0750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11288" y="833438"/>
            <a:ext cx="4495800" cy="3371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924" y="4564554"/>
            <a:ext cx="5365352" cy="404182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4291" tIns="46318" rIns="94291" bIns="463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delle note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781830" y="9194776"/>
            <a:ext cx="458125" cy="3243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4291" tIns="46318" rIns="94291" bIns="46318" anchor="ctr">
            <a:spAutoFit/>
          </a:bodyPr>
          <a:lstStyle>
            <a:lvl1pPr defTabSz="952500">
              <a:defRPr sz="4000">
                <a:solidFill>
                  <a:schemeClr val="bg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defTabSz="952500">
              <a:defRPr sz="4000">
                <a:solidFill>
                  <a:schemeClr val="bg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defTabSz="952500">
              <a:defRPr sz="4000">
                <a:solidFill>
                  <a:schemeClr val="bg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defTabSz="952500">
              <a:defRPr sz="4000">
                <a:solidFill>
                  <a:schemeClr val="bg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defTabSz="952500">
              <a:defRPr sz="4000">
                <a:solidFill>
                  <a:schemeClr val="bg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9525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9525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9525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9525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0" hangingPunct="0">
              <a:buClr>
                <a:schemeClr val="accent1"/>
              </a:buClr>
            </a:pPr>
            <a:fld id="{4D44D49E-6820-4918-86D1-9C3060EF3D36}" type="slidenum">
              <a:rPr lang="it-IT" altLang="it-IT" sz="15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0" hangingPunct="0">
                <a:buClr>
                  <a:schemeClr val="accent1"/>
                </a:buClr>
              </a:pPr>
              <a:t>‹N›</a:t>
            </a:fld>
            <a:endParaRPr lang="it-IT" altLang="it-IT" sz="15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560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1152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924" y="4560086"/>
            <a:ext cx="5365352" cy="432031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743807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411288" y="833438"/>
            <a:ext cx="4495800" cy="337185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5098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411288" y="833438"/>
            <a:ext cx="4495800" cy="337185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3582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411288" y="833438"/>
            <a:ext cx="4495800" cy="337185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8637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7F41B7-7B0B-4032-BFDC-1D0A3FDE39D1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89144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2B3D33-0935-4A9E-8393-DB2085E3CE8D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32090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438900" y="228600"/>
            <a:ext cx="1943100" cy="55626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676900" cy="55626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956266-E185-428E-81EB-4AF57875431A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82664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6977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3933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63073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68313" y="1916113"/>
            <a:ext cx="4076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97413" y="1916113"/>
            <a:ext cx="4076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9692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70184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7168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54123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288097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7208FA-D387-49B7-96AD-6F1C20281189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81515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1175038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59860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97663" y="620713"/>
            <a:ext cx="2076450" cy="5410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68313" y="620713"/>
            <a:ext cx="6076950" cy="5410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53762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68313" y="620713"/>
            <a:ext cx="8305800" cy="5410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7172451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0"/>
            <a:ext cx="1258888" cy="6858000"/>
          </a:xfrm>
          <a:prstGeom prst="rect">
            <a:avLst/>
          </a:prstGeom>
          <a:solidFill>
            <a:srgbClr val="AA0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9C102E"/>
              </a:solidFill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755650" y="549275"/>
            <a:ext cx="1089025" cy="1223963"/>
          </a:xfrm>
          <a:prstGeom prst="round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10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701675"/>
            <a:ext cx="8826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75656" y="1844824"/>
            <a:ext cx="7416824" cy="1470025"/>
          </a:xfrm>
        </p:spPr>
        <p:txBody>
          <a:bodyPr/>
          <a:lstStyle>
            <a:lvl1pPr algn="l">
              <a:defRPr sz="4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75656" y="3429000"/>
            <a:ext cx="7416824" cy="1296144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11" name="Segnaposto testo 10"/>
          <p:cNvSpPr>
            <a:spLocks noGrp="1"/>
          </p:cNvSpPr>
          <p:nvPr>
            <p:ph type="body" sz="quarter" idx="10"/>
          </p:nvPr>
        </p:nvSpPr>
        <p:spPr>
          <a:xfrm>
            <a:off x="1709739" y="107340"/>
            <a:ext cx="7182742" cy="369332"/>
          </a:xfr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0" indent="0" algn="r">
              <a:buNone/>
              <a:defRPr lang="it-IT" sz="1800" kern="1200" baseline="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lang="it-IT" kern="1200" dirty="0" smtClean="0">
                <a:solidFill>
                  <a:schemeClr val="dk1"/>
                </a:solidFill>
                <a:ea typeface="+mn-ea"/>
                <a:cs typeface="+mn-cs"/>
              </a:defRPr>
            </a:lvl2pPr>
            <a:lvl3pPr>
              <a:defRPr lang="it-IT" kern="1200" dirty="0" smtClean="0">
                <a:solidFill>
                  <a:schemeClr val="dk1"/>
                </a:solidFill>
                <a:ea typeface="+mn-ea"/>
                <a:cs typeface="+mn-cs"/>
              </a:defRPr>
            </a:lvl3pPr>
            <a:lvl4pPr>
              <a:defRPr lang="it-IT" kern="1200" dirty="0" smtClean="0">
                <a:solidFill>
                  <a:schemeClr val="dk1"/>
                </a:solidFill>
                <a:ea typeface="+mn-ea"/>
                <a:cs typeface="+mn-cs"/>
              </a:defRPr>
            </a:lvl4pPr>
            <a:lvl5pPr marL="1600200" indent="0">
              <a:buNone/>
              <a:defRPr lang="it-IT" kern="1200" dirty="0">
                <a:solidFill>
                  <a:schemeClr val="dk1"/>
                </a:solidFill>
                <a:ea typeface="+mn-ea"/>
                <a:cs typeface="+mn-cs"/>
              </a:defRPr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11"/>
          </p:nvPr>
        </p:nvSpPr>
        <p:spPr>
          <a:xfrm>
            <a:off x="1475656" y="4869160"/>
            <a:ext cx="7416824" cy="432469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2" name="Segnaposto testo 8"/>
          <p:cNvSpPr>
            <a:spLocks noGrp="1"/>
          </p:cNvSpPr>
          <p:nvPr>
            <p:ph type="body" sz="quarter" idx="12"/>
          </p:nvPr>
        </p:nvSpPr>
        <p:spPr>
          <a:xfrm>
            <a:off x="1475656" y="5373216"/>
            <a:ext cx="7416824" cy="576064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38360707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o 20"/>
          <p:cNvGrpSpPr>
            <a:grpSpLocks/>
          </p:cNvGrpSpPr>
          <p:nvPr/>
        </p:nvGrpSpPr>
        <p:grpSpPr bwMode="auto">
          <a:xfrm>
            <a:off x="0" y="0"/>
            <a:ext cx="446856" cy="6858000"/>
            <a:chOff x="0" y="1412875"/>
            <a:chExt cx="9144000" cy="107950"/>
          </a:xfrm>
          <a:solidFill>
            <a:srgbClr val="9C102E"/>
          </a:solidFill>
        </p:grpSpPr>
        <p:sp>
          <p:nvSpPr>
            <p:cNvPr id="7" name="Rettangolo 6"/>
            <p:cNvSpPr/>
            <p:nvPr userDrawn="1"/>
          </p:nvSpPr>
          <p:spPr bwMode="auto">
            <a:xfrm>
              <a:off x="0" y="1412875"/>
              <a:ext cx="9144000" cy="1079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it-IT" sz="12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8" name="Rettangolo 7"/>
            <p:cNvSpPr/>
            <p:nvPr userDrawn="1"/>
          </p:nvSpPr>
          <p:spPr bwMode="auto">
            <a:xfrm>
              <a:off x="1042988" y="1412875"/>
              <a:ext cx="504825" cy="1079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it-IT" sz="10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" name="Rettangolo 8"/>
            <p:cNvSpPr/>
            <p:nvPr userDrawn="1"/>
          </p:nvSpPr>
          <p:spPr bwMode="auto">
            <a:xfrm>
              <a:off x="1547813" y="1412875"/>
              <a:ext cx="503237" cy="1079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it-IT" sz="10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" name="Rettangolo 9"/>
            <p:cNvSpPr/>
            <p:nvPr userDrawn="1"/>
          </p:nvSpPr>
          <p:spPr bwMode="auto">
            <a:xfrm>
              <a:off x="2051050" y="1412875"/>
              <a:ext cx="504825" cy="1079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it-IT" sz="10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" name="Rettangolo 10"/>
            <p:cNvSpPr/>
            <p:nvPr userDrawn="1"/>
          </p:nvSpPr>
          <p:spPr bwMode="auto">
            <a:xfrm>
              <a:off x="2555875" y="1412875"/>
              <a:ext cx="503238" cy="1079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it-IT" sz="10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2" name="Rettangolo 11"/>
            <p:cNvSpPr/>
            <p:nvPr userDrawn="1"/>
          </p:nvSpPr>
          <p:spPr bwMode="auto">
            <a:xfrm>
              <a:off x="539750" y="1412875"/>
              <a:ext cx="503238" cy="1079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it-IT" sz="10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13" name="Segnaposto numero diapositiva 1"/>
          <p:cNvSpPr txBox="1">
            <a:spLocks/>
          </p:cNvSpPr>
          <p:nvPr/>
        </p:nvSpPr>
        <p:spPr>
          <a:xfrm>
            <a:off x="8662988" y="14586"/>
            <a:ext cx="446087" cy="246062"/>
          </a:xfrm>
          <a:prstGeom prst="rect">
            <a:avLst/>
          </a:prstGeom>
          <a:noFill/>
          <a:ln w="31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lvl="0" indent="0" algn="r" eaLnBrk="0" hangingPunc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dk1"/>
                </a:solidFill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dk1"/>
                </a:solidFill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dk1"/>
                </a:solidFill>
                <a:latin typeface="+mn-lt"/>
              </a:defRPr>
            </a:lvl4pPr>
            <a:lvl5pPr marL="1600200" indent="0" eaLnBrk="0" hangingPunct="0">
              <a:spcBef>
                <a:spcPct val="20000"/>
              </a:spcBef>
              <a:buNone/>
              <a:defRPr sz="2000">
                <a:solidFill>
                  <a:schemeClr val="dk1"/>
                </a:solidFill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9pPr>
          </a:lstStyle>
          <a:p>
            <a:pPr>
              <a:defRPr/>
            </a:pPr>
            <a:fld id="{667A9A33-321A-4BDD-8978-7620D802DC75}" type="slidenum">
              <a:rPr lang="it-IT" altLang="it-IT" sz="1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‹N›</a:t>
            </a:fld>
            <a:endParaRPr lang="it-IT" altLang="it-IT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13792"/>
            <a:ext cx="8195444" cy="1143000"/>
          </a:xfrm>
        </p:spPr>
        <p:txBody>
          <a:bodyPr/>
          <a:lstStyle>
            <a:lvl1pPr algn="l"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195444" cy="4320480"/>
          </a:xfrm>
        </p:spPr>
        <p:txBody>
          <a:bodyPr/>
          <a:lstStyle>
            <a:lvl1pPr>
              <a:defRPr sz="300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20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00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15" name="Segnaposto testo 10"/>
          <p:cNvSpPr>
            <a:spLocks noGrp="1"/>
          </p:cNvSpPr>
          <p:nvPr>
            <p:ph type="body" sz="quarter" idx="10"/>
          </p:nvPr>
        </p:nvSpPr>
        <p:spPr>
          <a:xfrm>
            <a:off x="2182465" y="86435"/>
            <a:ext cx="6481291" cy="276999"/>
          </a:xfrm>
          <a:noFill/>
          <a:ln w="31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indent="0" algn="r">
              <a:buNone/>
              <a:defRPr lang="it-IT" sz="1200" kern="12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lang="it-IT" kern="1200" dirty="0" smtClean="0">
                <a:solidFill>
                  <a:schemeClr val="dk1"/>
                </a:solidFill>
                <a:ea typeface="+mn-ea"/>
                <a:cs typeface="+mn-cs"/>
              </a:defRPr>
            </a:lvl2pPr>
            <a:lvl3pPr>
              <a:defRPr lang="it-IT" kern="1200" dirty="0" smtClean="0">
                <a:solidFill>
                  <a:schemeClr val="dk1"/>
                </a:solidFill>
                <a:ea typeface="+mn-ea"/>
                <a:cs typeface="+mn-cs"/>
              </a:defRPr>
            </a:lvl3pPr>
            <a:lvl4pPr>
              <a:defRPr lang="it-IT" kern="1200" dirty="0" smtClean="0">
                <a:solidFill>
                  <a:schemeClr val="dk1"/>
                </a:solidFill>
                <a:ea typeface="+mn-ea"/>
                <a:cs typeface="+mn-cs"/>
              </a:defRPr>
            </a:lvl4pPr>
            <a:lvl5pPr marL="1600200" indent="0">
              <a:buNone/>
              <a:defRPr lang="it-IT" kern="1200" dirty="0">
                <a:solidFill>
                  <a:schemeClr val="dk1"/>
                </a:solidFill>
                <a:ea typeface="+mn-ea"/>
                <a:cs typeface="+mn-cs"/>
              </a:defRPr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6" name="Segnaposto testo 16"/>
          <p:cNvSpPr>
            <a:spLocks noGrp="1"/>
          </p:cNvSpPr>
          <p:nvPr>
            <p:ph type="body" sz="quarter" idx="11"/>
          </p:nvPr>
        </p:nvSpPr>
        <p:spPr>
          <a:xfrm>
            <a:off x="457200" y="6525344"/>
            <a:ext cx="7715200" cy="260647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87963994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numero diapositiva 1"/>
          <p:cNvSpPr txBox="1">
            <a:spLocks/>
          </p:cNvSpPr>
          <p:nvPr/>
        </p:nvSpPr>
        <p:spPr>
          <a:xfrm>
            <a:off x="8662988" y="14586"/>
            <a:ext cx="446087" cy="246062"/>
          </a:xfrm>
          <a:prstGeom prst="rect">
            <a:avLst/>
          </a:prstGeom>
          <a:noFill/>
          <a:ln w="31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lvl="0" indent="0" algn="r" eaLnBrk="0" hangingPunc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dk1"/>
                </a:solidFill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dk1"/>
                </a:solidFill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dk1"/>
                </a:solidFill>
                <a:latin typeface="+mn-lt"/>
              </a:defRPr>
            </a:lvl4pPr>
            <a:lvl5pPr marL="1600200" indent="0" eaLnBrk="0" hangingPunct="0">
              <a:spcBef>
                <a:spcPct val="20000"/>
              </a:spcBef>
              <a:buNone/>
              <a:defRPr sz="2000">
                <a:solidFill>
                  <a:schemeClr val="dk1"/>
                </a:solidFill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9pPr>
          </a:lstStyle>
          <a:p>
            <a:pPr>
              <a:defRPr/>
            </a:pPr>
            <a:fld id="{B0A7FD86-1C8A-48FF-8C58-BDC581383A09}" type="slidenum">
              <a:rPr lang="it-IT" altLang="it-IT" sz="1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‹N›</a:t>
            </a:fld>
            <a:endParaRPr lang="it-IT" altLang="it-IT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6856" y="4406900"/>
            <a:ext cx="8216132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8205788" cy="3372395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3" name="Rettangolo 22"/>
          <p:cNvSpPr/>
          <p:nvPr/>
        </p:nvSpPr>
        <p:spPr bwMode="auto">
          <a:xfrm>
            <a:off x="0" y="0"/>
            <a:ext cx="446856" cy="6858000"/>
          </a:xfrm>
          <a:prstGeom prst="rect">
            <a:avLst/>
          </a:prstGeom>
          <a:solidFill>
            <a:srgbClr val="9C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it-IT" sz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Segnaposto testo 16"/>
          <p:cNvSpPr>
            <a:spLocks noGrp="1"/>
          </p:cNvSpPr>
          <p:nvPr>
            <p:ph type="body" sz="quarter" idx="11"/>
          </p:nvPr>
        </p:nvSpPr>
        <p:spPr>
          <a:xfrm>
            <a:off x="457200" y="6525344"/>
            <a:ext cx="7715200" cy="260647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93880310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egnaposto numero diapositiva 1"/>
          <p:cNvSpPr txBox="1">
            <a:spLocks/>
          </p:cNvSpPr>
          <p:nvPr/>
        </p:nvSpPr>
        <p:spPr>
          <a:xfrm>
            <a:off x="8662988" y="14586"/>
            <a:ext cx="446087" cy="246062"/>
          </a:xfrm>
          <a:prstGeom prst="rect">
            <a:avLst/>
          </a:prstGeom>
          <a:noFill/>
          <a:ln w="31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lvl="0" indent="0" algn="r" eaLnBrk="0" hangingPunc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dk1"/>
                </a:solidFill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dk1"/>
                </a:solidFill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dk1"/>
                </a:solidFill>
                <a:latin typeface="+mn-lt"/>
              </a:defRPr>
            </a:lvl4pPr>
            <a:lvl5pPr marL="1600200" indent="0" eaLnBrk="0" hangingPunct="0">
              <a:spcBef>
                <a:spcPct val="20000"/>
              </a:spcBef>
              <a:buNone/>
              <a:defRPr sz="2000">
                <a:solidFill>
                  <a:schemeClr val="dk1"/>
                </a:solidFill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9pPr>
          </a:lstStyle>
          <a:p>
            <a:pPr>
              <a:defRPr/>
            </a:pPr>
            <a:fld id="{B5FB57B2-37B7-4985-B078-774BC59E8012}" type="slidenum">
              <a:rPr lang="it-IT" altLang="it-IT" sz="1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‹N›</a:t>
            </a:fld>
            <a:endParaRPr lang="it-IT" altLang="it-IT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72207"/>
            <a:ext cx="4038600" cy="4277073"/>
          </a:xfrm>
        </p:spPr>
        <p:txBody>
          <a:bodyPr/>
          <a:lstStyle>
            <a:lvl1pPr>
              <a:defRPr sz="280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00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19" name="Segnaposto testo 16"/>
          <p:cNvSpPr>
            <a:spLocks noGrp="1"/>
          </p:cNvSpPr>
          <p:nvPr>
            <p:ph type="body" sz="quarter" idx="11"/>
          </p:nvPr>
        </p:nvSpPr>
        <p:spPr>
          <a:xfrm>
            <a:off x="457200" y="6525344"/>
            <a:ext cx="7715200" cy="260647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4" name="Segnaposto contenuto 2"/>
          <p:cNvSpPr>
            <a:spLocks noGrp="1"/>
          </p:cNvSpPr>
          <p:nvPr>
            <p:ph sz="half" idx="12"/>
          </p:nvPr>
        </p:nvSpPr>
        <p:spPr>
          <a:xfrm>
            <a:off x="4648200" y="1672207"/>
            <a:ext cx="4014788" cy="4277073"/>
          </a:xfrm>
        </p:spPr>
        <p:txBody>
          <a:bodyPr/>
          <a:lstStyle>
            <a:lvl1pPr>
              <a:defRPr sz="280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00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25" name="Rettangolo 24"/>
          <p:cNvSpPr/>
          <p:nvPr/>
        </p:nvSpPr>
        <p:spPr bwMode="auto">
          <a:xfrm>
            <a:off x="0" y="0"/>
            <a:ext cx="446856" cy="6858000"/>
          </a:xfrm>
          <a:prstGeom prst="rect">
            <a:avLst/>
          </a:prstGeom>
          <a:solidFill>
            <a:srgbClr val="9C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it-IT" sz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467544" y="413792"/>
            <a:ext cx="8195444" cy="1143000"/>
          </a:xfrm>
        </p:spPr>
        <p:txBody>
          <a:bodyPr/>
          <a:lstStyle>
            <a:lvl1pPr algn="l"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10" name="Segnaposto testo 10"/>
          <p:cNvSpPr>
            <a:spLocks noGrp="1"/>
          </p:cNvSpPr>
          <p:nvPr>
            <p:ph type="body" sz="quarter" idx="10"/>
          </p:nvPr>
        </p:nvSpPr>
        <p:spPr>
          <a:xfrm>
            <a:off x="2182465" y="86435"/>
            <a:ext cx="6481291" cy="276999"/>
          </a:xfrm>
          <a:noFill/>
          <a:ln w="31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indent="0" algn="r">
              <a:buNone/>
              <a:defRPr lang="it-IT" sz="1200" kern="12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lang="it-IT" kern="1200" dirty="0" smtClean="0">
                <a:solidFill>
                  <a:schemeClr val="dk1"/>
                </a:solidFill>
                <a:ea typeface="+mn-ea"/>
                <a:cs typeface="+mn-cs"/>
              </a:defRPr>
            </a:lvl2pPr>
            <a:lvl3pPr>
              <a:defRPr lang="it-IT" kern="1200" dirty="0" smtClean="0">
                <a:solidFill>
                  <a:schemeClr val="dk1"/>
                </a:solidFill>
                <a:ea typeface="+mn-ea"/>
                <a:cs typeface="+mn-cs"/>
              </a:defRPr>
            </a:lvl3pPr>
            <a:lvl4pPr>
              <a:defRPr lang="it-IT" kern="1200" dirty="0" smtClean="0">
                <a:solidFill>
                  <a:schemeClr val="dk1"/>
                </a:solidFill>
                <a:ea typeface="+mn-ea"/>
                <a:cs typeface="+mn-cs"/>
              </a:defRPr>
            </a:lvl4pPr>
            <a:lvl5pPr marL="1600200" indent="0">
              <a:buNone/>
              <a:defRPr lang="it-IT" kern="1200" dirty="0">
                <a:solidFill>
                  <a:schemeClr val="dk1"/>
                </a:solidFill>
                <a:ea typeface="+mn-ea"/>
                <a:cs typeface="+mn-cs"/>
              </a:defRPr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04333656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egnaposto numero diapositiva 1"/>
          <p:cNvSpPr txBox="1">
            <a:spLocks/>
          </p:cNvSpPr>
          <p:nvPr/>
        </p:nvSpPr>
        <p:spPr>
          <a:xfrm>
            <a:off x="8662988" y="14586"/>
            <a:ext cx="446087" cy="246062"/>
          </a:xfrm>
          <a:prstGeom prst="rect">
            <a:avLst/>
          </a:prstGeom>
          <a:noFill/>
          <a:ln w="31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lvl="0" indent="0" algn="r" eaLnBrk="0" hangingPunc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dk1"/>
                </a:solidFill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dk1"/>
                </a:solidFill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dk1"/>
                </a:solidFill>
                <a:latin typeface="+mn-lt"/>
              </a:defRPr>
            </a:lvl4pPr>
            <a:lvl5pPr marL="1600200" indent="0" eaLnBrk="0" hangingPunct="0">
              <a:spcBef>
                <a:spcPct val="20000"/>
              </a:spcBef>
              <a:buNone/>
              <a:defRPr sz="2000">
                <a:solidFill>
                  <a:schemeClr val="dk1"/>
                </a:solidFill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9pPr>
          </a:lstStyle>
          <a:p>
            <a:pPr>
              <a:defRPr/>
            </a:pPr>
            <a:fld id="{255A11C7-5620-4906-85BC-0C1C5D28F26F}" type="slidenum">
              <a:rPr lang="it-IT" altLang="it-IT" sz="1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‹N›</a:t>
            </a:fld>
            <a:endParaRPr lang="it-IT" altLang="it-IT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9804" y="1668333"/>
            <a:ext cx="4035996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4445" y="1668333"/>
            <a:ext cx="4018543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1" name="Segnaposto testo 16"/>
          <p:cNvSpPr>
            <a:spLocks noGrp="1"/>
          </p:cNvSpPr>
          <p:nvPr>
            <p:ph type="body" sz="quarter" idx="11"/>
          </p:nvPr>
        </p:nvSpPr>
        <p:spPr>
          <a:xfrm>
            <a:off x="457200" y="6525344"/>
            <a:ext cx="7715200" cy="260647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6" name="Segnaposto contenuto 3"/>
          <p:cNvSpPr>
            <a:spLocks noGrp="1"/>
          </p:cNvSpPr>
          <p:nvPr>
            <p:ph sz="half" idx="12"/>
          </p:nvPr>
        </p:nvSpPr>
        <p:spPr>
          <a:xfrm>
            <a:off x="4644444" y="2348880"/>
            <a:ext cx="4020585" cy="3600400"/>
          </a:xfrm>
        </p:spPr>
        <p:txBody>
          <a:bodyPr/>
          <a:lstStyle>
            <a:lvl1pPr>
              <a:defRPr sz="2200" baseline="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00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27" name="Rettangolo 26"/>
          <p:cNvSpPr/>
          <p:nvPr/>
        </p:nvSpPr>
        <p:spPr bwMode="auto">
          <a:xfrm>
            <a:off x="0" y="0"/>
            <a:ext cx="446856" cy="6858000"/>
          </a:xfrm>
          <a:prstGeom prst="rect">
            <a:avLst/>
          </a:prstGeom>
          <a:solidFill>
            <a:srgbClr val="9C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it-IT" sz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Titolo 1"/>
          <p:cNvSpPr>
            <a:spLocks noGrp="1"/>
          </p:cNvSpPr>
          <p:nvPr>
            <p:ph type="title"/>
          </p:nvPr>
        </p:nvSpPr>
        <p:spPr>
          <a:xfrm>
            <a:off x="467544" y="413792"/>
            <a:ext cx="8195444" cy="1143000"/>
          </a:xfrm>
        </p:spPr>
        <p:txBody>
          <a:bodyPr/>
          <a:lstStyle>
            <a:lvl1pPr algn="l"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14" name="Segnaposto testo 10"/>
          <p:cNvSpPr>
            <a:spLocks noGrp="1"/>
          </p:cNvSpPr>
          <p:nvPr>
            <p:ph type="body" sz="quarter" idx="10"/>
          </p:nvPr>
        </p:nvSpPr>
        <p:spPr>
          <a:xfrm>
            <a:off x="2182465" y="86435"/>
            <a:ext cx="6481291" cy="276999"/>
          </a:xfrm>
          <a:noFill/>
          <a:ln w="31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indent="0" algn="r">
              <a:buNone/>
              <a:defRPr lang="it-IT" sz="1200" kern="12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lang="it-IT" kern="1200" dirty="0" smtClean="0">
                <a:solidFill>
                  <a:schemeClr val="dk1"/>
                </a:solidFill>
                <a:ea typeface="+mn-ea"/>
                <a:cs typeface="+mn-cs"/>
              </a:defRPr>
            </a:lvl2pPr>
            <a:lvl3pPr>
              <a:defRPr lang="it-IT" kern="1200" dirty="0" smtClean="0">
                <a:solidFill>
                  <a:schemeClr val="dk1"/>
                </a:solidFill>
                <a:ea typeface="+mn-ea"/>
                <a:cs typeface="+mn-cs"/>
              </a:defRPr>
            </a:lvl3pPr>
            <a:lvl4pPr>
              <a:defRPr lang="it-IT" kern="1200" dirty="0" smtClean="0">
                <a:solidFill>
                  <a:schemeClr val="dk1"/>
                </a:solidFill>
                <a:ea typeface="+mn-ea"/>
                <a:cs typeface="+mn-cs"/>
              </a:defRPr>
            </a:lvl4pPr>
            <a:lvl5pPr marL="1600200" indent="0">
              <a:buNone/>
              <a:defRPr lang="it-IT" kern="1200" dirty="0">
                <a:solidFill>
                  <a:schemeClr val="dk1"/>
                </a:solidFill>
                <a:ea typeface="+mn-ea"/>
                <a:cs typeface="+mn-cs"/>
              </a:defRPr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5" name="Segnaposto contenuto 2"/>
          <p:cNvSpPr>
            <a:spLocks noGrp="1"/>
          </p:cNvSpPr>
          <p:nvPr>
            <p:ph sz="half" idx="13"/>
          </p:nvPr>
        </p:nvSpPr>
        <p:spPr>
          <a:xfrm>
            <a:off x="457200" y="2348880"/>
            <a:ext cx="4038600" cy="3600400"/>
          </a:xfrm>
        </p:spPr>
        <p:txBody>
          <a:bodyPr/>
          <a:lstStyle>
            <a:lvl1pPr>
              <a:defRPr sz="280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00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372988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numero diapositiva 1"/>
          <p:cNvSpPr txBox="1">
            <a:spLocks/>
          </p:cNvSpPr>
          <p:nvPr/>
        </p:nvSpPr>
        <p:spPr>
          <a:xfrm>
            <a:off x="8662988" y="14586"/>
            <a:ext cx="446087" cy="246062"/>
          </a:xfrm>
          <a:prstGeom prst="rect">
            <a:avLst/>
          </a:prstGeom>
          <a:noFill/>
          <a:ln w="31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lvl="0" indent="0" algn="r" eaLnBrk="0" hangingPunc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dk1"/>
                </a:solidFill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dk1"/>
                </a:solidFill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dk1"/>
                </a:solidFill>
                <a:latin typeface="+mn-lt"/>
              </a:defRPr>
            </a:lvl4pPr>
            <a:lvl5pPr marL="1600200" indent="0" eaLnBrk="0" hangingPunct="0">
              <a:spcBef>
                <a:spcPct val="20000"/>
              </a:spcBef>
              <a:buNone/>
              <a:defRPr sz="2000">
                <a:solidFill>
                  <a:schemeClr val="dk1"/>
                </a:solidFill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9pPr>
          </a:lstStyle>
          <a:p>
            <a:pPr>
              <a:defRPr/>
            </a:pPr>
            <a:fld id="{435AB2DF-E8A0-4837-9D8E-32152FEC1923}" type="slidenum">
              <a:rPr lang="it-IT" altLang="it-IT" sz="1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‹N›</a:t>
            </a:fld>
            <a:endParaRPr lang="it-IT" altLang="it-IT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Rettangolo 21"/>
          <p:cNvSpPr/>
          <p:nvPr/>
        </p:nvSpPr>
        <p:spPr bwMode="auto">
          <a:xfrm>
            <a:off x="0" y="0"/>
            <a:ext cx="446856" cy="6858000"/>
          </a:xfrm>
          <a:prstGeom prst="rect">
            <a:avLst/>
          </a:prstGeom>
          <a:solidFill>
            <a:srgbClr val="9C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it-IT" sz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467544" y="413792"/>
            <a:ext cx="8195444" cy="1143000"/>
          </a:xfrm>
        </p:spPr>
        <p:txBody>
          <a:bodyPr/>
          <a:lstStyle>
            <a:lvl1pPr algn="l"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8" name="Segnaposto testo 10"/>
          <p:cNvSpPr>
            <a:spLocks noGrp="1"/>
          </p:cNvSpPr>
          <p:nvPr>
            <p:ph type="body" sz="quarter" idx="10"/>
          </p:nvPr>
        </p:nvSpPr>
        <p:spPr>
          <a:xfrm>
            <a:off x="2182465" y="86435"/>
            <a:ext cx="6481291" cy="276999"/>
          </a:xfrm>
          <a:noFill/>
          <a:ln w="31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indent="0" algn="r">
              <a:buNone/>
              <a:defRPr lang="it-IT" sz="1200" kern="12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lang="it-IT" kern="1200" dirty="0" smtClean="0">
                <a:solidFill>
                  <a:schemeClr val="dk1"/>
                </a:solidFill>
                <a:ea typeface="+mn-ea"/>
                <a:cs typeface="+mn-cs"/>
              </a:defRPr>
            </a:lvl2pPr>
            <a:lvl3pPr>
              <a:defRPr lang="it-IT" kern="1200" dirty="0" smtClean="0">
                <a:solidFill>
                  <a:schemeClr val="dk1"/>
                </a:solidFill>
                <a:ea typeface="+mn-ea"/>
                <a:cs typeface="+mn-cs"/>
              </a:defRPr>
            </a:lvl3pPr>
            <a:lvl4pPr>
              <a:defRPr lang="it-IT" kern="1200" dirty="0" smtClean="0">
                <a:solidFill>
                  <a:schemeClr val="dk1"/>
                </a:solidFill>
                <a:ea typeface="+mn-ea"/>
                <a:cs typeface="+mn-cs"/>
              </a:defRPr>
            </a:lvl4pPr>
            <a:lvl5pPr marL="1600200" indent="0">
              <a:buNone/>
              <a:defRPr lang="it-IT" kern="1200" dirty="0">
                <a:solidFill>
                  <a:schemeClr val="dk1"/>
                </a:solidFill>
                <a:ea typeface="+mn-ea"/>
                <a:cs typeface="+mn-cs"/>
              </a:defRPr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9" name="Segnaposto testo 16"/>
          <p:cNvSpPr>
            <a:spLocks noGrp="1"/>
          </p:cNvSpPr>
          <p:nvPr>
            <p:ph type="body" sz="quarter" idx="11"/>
          </p:nvPr>
        </p:nvSpPr>
        <p:spPr>
          <a:xfrm>
            <a:off x="457200" y="6525344"/>
            <a:ext cx="7715200" cy="260647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23672686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BA5126-5960-4681-BD7E-3808E5AC94F9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921663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1"/>
          <p:cNvSpPr txBox="1">
            <a:spLocks/>
          </p:cNvSpPr>
          <p:nvPr/>
        </p:nvSpPr>
        <p:spPr>
          <a:xfrm>
            <a:off x="8662988" y="14586"/>
            <a:ext cx="446087" cy="246062"/>
          </a:xfrm>
          <a:prstGeom prst="rect">
            <a:avLst/>
          </a:prstGeom>
          <a:noFill/>
          <a:ln w="31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lvl="0" indent="0" algn="r" eaLnBrk="0" hangingPunc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dk1"/>
                </a:solidFill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dk1"/>
                </a:solidFill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dk1"/>
                </a:solidFill>
                <a:latin typeface="+mn-lt"/>
              </a:defRPr>
            </a:lvl4pPr>
            <a:lvl5pPr marL="1600200" indent="0" eaLnBrk="0" hangingPunct="0">
              <a:spcBef>
                <a:spcPct val="20000"/>
              </a:spcBef>
              <a:buNone/>
              <a:defRPr sz="2000">
                <a:solidFill>
                  <a:schemeClr val="dk1"/>
                </a:solidFill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9pPr>
          </a:lstStyle>
          <a:p>
            <a:pPr>
              <a:defRPr/>
            </a:pPr>
            <a:fld id="{16E32A6A-D7A0-453D-905F-FC9CEAA554FA}" type="slidenum">
              <a:rPr lang="it-IT" altLang="it-IT" sz="1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‹N›</a:t>
            </a:fld>
            <a:endParaRPr lang="it-IT" altLang="it-IT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ttangolo 13"/>
          <p:cNvSpPr/>
          <p:nvPr/>
        </p:nvSpPr>
        <p:spPr bwMode="auto">
          <a:xfrm>
            <a:off x="0" y="0"/>
            <a:ext cx="446856" cy="6858000"/>
          </a:xfrm>
          <a:prstGeom prst="rect">
            <a:avLst/>
          </a:prstGeom>
          <a:solidFill>
            <a:srgbClr val="9C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it-IT" sz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Segnaposto testo 10"/>
          <p:cNvSpPr>
            <a:spLocks noGrp="1"/>
          </p:cNvSpPr>
          <p:nvPr>
            <p:ph type="body" sz="quarter" idx="10"/>
          </p:nvPr>
        </p:nvSpPr>
        <p:spPr>
          <a:xfrm>
            <a:off x="2182465" y="86435"/>
            <a:ext cx="6481291" cy="276999"/>
          </a:xfrm>
          <a:noFill/>
          <a:ln w="31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indent="0" algn="r">
              <a:buNone/>
              <a:defRPr lang="it-IT" sz="1200" kern="12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lang="it-IT" kern="1200" dirty="0" smtClean="0">
                <a:solidFill>
                  <a:schemeClr val="dk1"/>
                </a:solidFill>
                <a:ea typeface="+mn-ea"/>
                <a:cs typeface="+mn-cs"/>
              </a:defRPr>
            </a:lvl2pPr>
            <a:lvl3pPr>
              <a:defRPr lang="it-IT" kern="1200" dirty="0" smtClean="0">
                <a:solidFill>
                  <a:schemeClr val="dk1"/>
                </a:solidFill>
                <a:ea typeface="+mn-ea"/>
                <a:cs typeface="+mn-cs"/>
              </a:defRPr>
            </a:lvl3pPr>
            <a:lvl4pPr>
              <a:defRPr lang="it-IT" kern="1200" dirty="0" smtClean="0">
                <a:solidFill>
                  <a:schemeClr val="dk1"/>
                </a:solidFill>
                <a:ea typeface="+mn-ea"/>
                <a:cs typeface="+mn-cs"/>
              </a:defRPr>
            </a:lvl4pPr>
            <a:lvl5pPr marL="1600200" indent="0">
              <a:buNone/>
              <a:defRPr lang="it-IT" kern="1200" dirty="0">
                <a:solidFill>
                  <a:schemeClr val="dk1"/>
                </a:solidFill>
                <a:ea typeface="+mn-ea"/>
                <a:cs typeface="+mn-cs"/>
              </a:defRPr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0" name="Segnaposto testo 16"/>
          <p:cNvSpPr>
            <a:spLocks noGrp="1"/>
          </p:cNvSpPr>
          <p:nvPr>
            <p:ph type="body" sz="quarter" idx="11"/>
          </p:nvPr>
        </p:nvSpPr>
        <p:spPr>
          <a:xfrm>
            <a:off x="457200" y="6525344"/>
            <a:ext cx="7715200" cy="260647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50628446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egnaposto numero diapositiva 1"/>
          <p:cNvSpPr txBox="1">
            <a:spLocks/>
          </p:cNvSpPr>
          <p:nvPr/>
        </p:nvSpPr>
        <p:spPr>
          <a:xfrm>
            <a:off x="8662988" y="14586"/>
            <a:ext cx="446087" cy="246062"/>
          </a:xfrm>
          <a:prstGeom prst="rect">
            <a:avLst/>
          </a:prstGeom>
          <a:noFill/>
          <a:ln w="31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lvl="0" indent="0" algn="r" eaLnBrk="0" hangingPunc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dk1"/>
                </a:solidFill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dk1"/>
                </a:solidFill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dk1"/>
                </a:solidFill>
                <a:latin typeface="+mn-lt"/>
              </a:defRPr>
            </a:lvl4pPr>
            <a:lvl5pPr marL="1600200" indent="0" eaLnBrk="0" hangingPunct="0">
              <a:spcBef>
                <a:spcPct val="20000"/>
              </a:spcBef>
              <a:buNone/>
              <a:defRPr sz="2000">
                <a:solidFill>
                  <a:schemeClr val="dk1"/>
                </a:solidFill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9pPr>
          </a:lstStyle>
          <a:p>
            <a:pPr>
              <a:defRPr/>
            </a:pPr>
            <a:fld id="{CA4837BD-FD23-49BB-B5B0-2ED4C6A0F32E}" type="slidenum">
              <a:rPr lang="it-IT" altLang="it-IT" sz="1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‹N›</a:t>
            </a:fld>
            <a:endParaRPr lang="it-IT" altLang="it-IT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2993923" cy="10166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88518" y="404663"/>
            <a:ext cx="5074470" cy="55446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62528"/>
            <a:ext cx="3008313" cy="4486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4" name="Rettangolo 23"/>
          <p:cNvSpPr/>
          <p:nvPr/>
        </p:nvSpPr>
        <p:spPr bwMode="auto">
          <a:xfrm>
            <a:off x="0" y="0"/>
            <a:ext cx="446856" cy="6858000"/>
          </a:xfrm>
          <a:prstGeom prst="rect">
            <a:avLst/>
          </a:prstGeom>
          <a:solidFill>
            <a:srgbClr val="9C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it-IT" sz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Segnaposto testo 10"/>
          <p:cNvSpPr>
            <a:spLocks noGrp="1"/>
          </p:cNvSpPr>
          <p:nvPr>
            <p:ph type="body" sz="quarter" idx="10"/>
          </p:nvPr>
        </p:nvSpPr>
        <p:spPr>
          <a:xfrm>
            <a:off x="2182465" y="86435"/>
            <a:ext cx="6481291" cy="276999"/>
          </a:xfrm>
          <a:noFill/>
          <a:ln w="31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indent="0" algn="r">
              <a:buNone/>
              <a:defRPr lang="it-IT" sz="1200" kern="12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lang="it-IT" kern="1200" dirty="0" smtClean="0">
                <a:solidFill>
                  <a:schemeClr val="dk1"/>
                </a:solidFill>
                <a:ea typeface="+mn-ea"/>
                <a:cs typeface="+mn-cs"/>
              </a:defRPr>
            </a:lvl2pPr>
            <a:lvl3pPr>
              <a:defRPr lang="it-IT" kern="1200" dirty="0" smtClean="0">
                <a:solidFill>
                  <a:schemeClr val="dk1"/>
                </a:solidFill>
                <a:ea typeface="+mn-ea"/>
                <a:cs typeface="+mn-cs"/>
              </a:defRPr>
            </a:lvl3pPr>
            <a:lvl4pPr>
              <a:defRPr lang="it-IT" kern="1200" dirty="0" smtClean="0">
                <a:solidFill>
                  <a:schemeClr val="dk1"/>
                </a:solidFill>
                <a:ea typeface="+mn-ea"/>
                <a:cs typeface="+mn-cs"/>
              </a:defRPr>
            </a:lvl4pPr>
            <a:lvl5pPr marL="1600200" indent="0">
              <a:buNone/>
              <a:defRPr lang="it-IT" kern="1200" dirty="0">
                <a:solidFill>
                  <a:schemeClr val="dk1"/>
                </a:solidFill>
                <a:ea typeface="+mn-ea"/>
                <a:cs typeface="+mn-cs"/>
              </a:defRPr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1" name="Segnaposto testo 16"/>
          <p:cNvSpPr>
            <a:spLocks noGrp="1"/>
          </p:cNvSpPr>
          <p:nvPr>
            <p:ph type="body" sz="quarter" idx="11"/>
          </p:nvPr>
        </p:nvSpPr>
        <p:spPr>
          <a:xfrm>
            <a:off x="457200" y="6525344"/>
            <a:ext cx="7715200" cy="260647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65207201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egnaposto numero diapositiva 1"/>
          <p:cNvSpPr txBox="1">
            <a:spLocks/>
          </p:cNvSpPr>
          <p:nvPr/>
        </p:nvSpPr>
        <p:spPr>
          <a:xfrm>
            <a:off x="8662988" y="14586"/>
            <a:ext cx="446087" cy="246062"/>
          </a:xfrm>
          <a:prstGeom prst="rect">
            <a:avLst/>
          </a:prstGeom>
          <a:noFill/>
          <a:ln w="31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lvl="0" indent="0" algn="r" eaLnBrk="0" hangingPunc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dk1"/>
                </a:solidFill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dk1"/>
                </a:solidFill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dk1"/>
                </a:solidFill>
                <a:latin typeface="+mn-lt"/>
              </a:defRPr>
            </a:lvl4pPr>
            <a:lvl5pPr marL="1600200" indent="0" eaLnBrk="0" hangingPunct="0">
              <a:spcBef>
                <a:spcPct val="20000"/>
              </a:spcBef>
              <a:buNone/>
              <a:defRPr sz="2000">
                <a:solidFill>
                  <a:schemeClr val="dk1"/>
                </a:solidFill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9pPr>
          </a:lstStyle>
          <a:p>
            <a:pPr>
              <a:defRPr/>
            </a:pPr>
            <a:fld id="{E908D883-829A-4CE8-A779-311C3ED974F5}" type="slidenum">
              <a:rPr lang="it-IT" altLang="it-IT" sz="1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‹N›</a:t>
            </a:fld>
            <a:endParaRPr lang="it-IT" altLang="it-IT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78486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it-IT" noProof="0" dirty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50445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4" name="Rettangolo 23"/>
          <p:cNvSpPr/>
          <p:nvPr/>
        </p:nvSpPr>
        <p:spPr bwMode="auto">
          <a:xfrm>
            <a:off x="0" y="0"/>
            <a:ext cx="446856" cy="6858000"/>
          </a:xfrm>
          <a:prstGeom prst="rect">
            <a:avLst/>
          </a:prstGeom>
          <a:solidFill>
            <a:srgbClr val="9C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it-IT" sz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Segnaposto testo 10"/>
          <p:cNvSpPr>
            <a:spLocks noGrp="1"/>
          </p:cNvSpPr>
          <p:nvPr>
            <p:ph type="body" sz="quarter" idx="10"/>
          </p:nvPr>
        </p:nvSpPr>
        <p:spPr>
          <a:xfrm>
            <a:off x="2182465" y="86435"/>
            <a:ext cx="6481291" cy="276999"/>
          </a:xfrm>
          <a:noFill/>
          <a:ln w="31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indent="0" algn="r">
              <a:buNone/>
              <a:defRPr lang="it-IT" sz="1200" kern="12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lang="it-IT" kern="1200" dirty="0" smtClean="0">
                <a:solidFill>
                  <a:schemeClr val="dk1"/>
                </a:solidFill>
                <a:ea typeface="+mn-ea"/>
                <a:cs typeface="+mn-cs"/>
              </a:defRPr>
            </a:lvl2pPr>
            <a:lvl3pPr>
              <a:defRPr lang="it-IT" kern="1200" dirty="0" smtClean="0">
                <a:solidFill>
                  <a:schemeClr val="dk1"/>
                </a:solidFill>
                <a:ea typeface="+mn-ea"/>
                <a:cs typeface="+mn-cs"/>
              </a:defRPr>
            </a:lvl3pPr>
            <a:lvl4pPr>
              <a:defRPr lang="it-IT" kern="1200" dirty="0" smtClean="0">
                <a:solidFill>
                  <a:schemeClr val="dk1"/>
                </a:solidFill>
                <a:ea typeface="+mn-ea"/>
                <a:cs typeface="+mn-cs"/>
              </a:defRPr>
            </a:lvl4pPr>
            <a:lvl5pPr marL="1600200" indent="0">
              <a:buNone/>
              <a:defRPr lang="it-IT" kern="1200" dirty="0">
                <a:solidFill>
                  <a:schemeClr val="dk1"/>
                </a:solidFill>
                <a:ea typeface="+mn-ea"/>
                <a:cs typeface="+mn-cs"/>
              </a:defRPr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0" name="Segnaposto testo 16"/>
          <p:cNvSpPr>
            <a:spLocks noGrp="1"/>
          </p:cNvSpPr>
          <p:nvPr>
            <p:ph type="body" sz="quarter" idx="11"/>
          </p:nvPr>
        </p:nvSpPr>
        <p:spPr>
          <a:xfrm>
            <a:off x="457200" y="6525344"/>
            <a:ext cx="7715200" cy="260647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94640628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testo oriz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numero diapositiva 1"/>
          <p:cNvSpPr txBox="1">
            <a:spLocks/>
          </p:cNvSpPr>
          <p:nvPr/>
        </p:nvSpPr>
        <p:spPr>
          <a:xfrm>
            <a:off x="8662988" y="14586"/>
            <a:ext cx="446087" cy="246062"/>
          </a:xfrm>
          <a:prstGeom prst="rect">
            <a:avLst/>
          </a:prstGeom>
          <a:noFill/>
          <a:ln w="31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lvl="0" indent="0" algn="r" eaLnBrk="0" hangingPunc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dk1"/>
                </a:solidFill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dk1"/>
                </a:solidFill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dk1"/>
                </a:solidFill>
                <a:latin typeface="+mn-lt"/>
              </a:defRPr>
            </a:lvl4pPr>
            <a:lvl5pPr marL="1600200" indent="0" eaLnBrk="0" hangingPunct="0">
              <a:spcBef>
                <a:spcPct val="20000"/>
              </a:spcBef>
              <a:buNone/>
              <a:defRPr sz="2000">
                <a:solidFill>
                  <a:schemeClr val="dk1"/>
                </a:solidFill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9pPr>
          </a:lstStyle>
          <a:p>
            <a:pPr>
              <a:defRPr/>
            </a:pPr>
            <a:fld id="{EC096DC1-3D0E-44FC-AAD6-AA393309FCC0}" type="slidenum">
              <a:rPr lang="it-IT" altLang="it-IT" sz="1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‹N›</a:t>
            </a:fld>
            <a:endParaRPr lang="it-IT" altLang="it-IT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05788" cy="4349080"/>
          </a:xfrm>
        </p:spPr>
        <p:txBody>
          <a:bodyPr vert="horz"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18" name="Segnaposto testo 16"/>
          <p:cNvSpPr>
            <a:spLocks noGrp="1"/>
          </p:cNvSpPr>
          <p:nvPr>
            <p:ph type="body" sz="quarter" idx="11"/>
          </p:nvPr>
        </p:nvSpPr>
        <p:spPr>
          <a:xfrm>
            <a:off x="457200" y="6525344"/>
            <a:ext cx="7715200" cy="260647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3" name="Rettangolo 22"/>
          <p:cNvSpPr/>
          <p:nvPr/>
        </p:nvSpPr>
        <p:spPr bwMode="auto">
          <a:xfrm>
            <a:off x="0" y="0"/>
            <a:ext cx="446856" cy="6858000"/>
          </a:xfrm>
          <a:prstGeom prst="rect">
            <a:avLst/>
          </a:prstGeom>
          <a:solidFill>
            <a:srgbClr val="9C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it-IT" sz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467544" y="413792"/>
            <a:ext cx="8195444" cy="1143000"/>
          </a:xfrm>
        </p:spPr>
        <p:txBody>
          <a:bodyPr/>
          <a:lstStyle>
            <a:lvl1pPr algn="l"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9" name="Segnaposto testo 10"/>
          <p:cNvSpPr>
            <a:spLocks noGrp="1"/>
          </p:cNvSpPr>
          <p:nvPr>
            <p:ph type="body" sz="quarter" idx="10"/>
          </p:nvPr>
        </p:nvSpPr>
        <p:spPr>
          <a:xfrm>
            <a:off x="2182465" y="86435"/>
            <a:ext cx="6481291" cy="276999"/>
          </a:xfrm>
          <a:noFill/>
          <a:ln w="31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indent="0" algn="r">
              <a:buNone/>
              <a:defRPr lang="it-IT" sz="1200" kern="12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lang="it-IT" kern="1200" dirty="0" smtClean="0">
                <a:solidFill>
                  <a:schemeClr val="dk1"/>
                </a:solidFill>
                <a:ea typeface="+mn-ea"/>
                <a:cs typeface="+mn-cs"/>
              </a:defRPr>
            </a:lvl2pPr>
            <a:lvl3pPr>
              <a:defRPr lang="it-IT" kern="1200" dirty="0" smtClean="0">
                <a:solidFill>
                  <a:schemeClr val="dk1"/>
                </a:solidFill>
                <a:ea typeface="+mn-ea"/>
                <a:cs typeface="+mn-cs"/>
              </a:defRPr>
            </a:lvl3pPr>
            <a:lvl4pPr>
              <a:defRPr lang="it-IT" kern="1200" dirty="0" smtClean="0">
                <a:solidFill>
                  <a:schemeClr val="dk1"/>
                </a:solidFill>
                <a:ea typeface="+mn-ea"/>
                <a:cs typeface="+mn-cs"/>
              </a:defRPr>
            </a:lvl4pPr>
            <a:lvl5pPr marL="1600200" indent="0">
              <a:buNone/>
              <a:defRPr lang="it-IT" kern="1200" dirty="0">
                <a:solidFill>
                  <a:schemeClr val="dk1"/>
                </a:solidFill>
                <a:ea typeface="+mn-ea"/>
                <a:cs typeface="+mn-cs"/>
              </a:defRPr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23358277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olo e testo orizzontale later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numero diapositiva 1"/>
          <p:cNvSpPr txBox="1">
            <a:spLocks/>
          </p:cNvSpPr>
          <p:nvPr/>
        </p:nvSpPr>
        <p:spPr>
          <a:xfrm>
            <a:off x="8662988" y="14586"/>
            <a:ext cx="446087" cy="246062"/>
          </a:xfrm>
          <a:prstGeom prst="rect">
            <a:avLst/>
          </a:prstGeom>
          <a:noFill/>
          <a:ln w="31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lvl="0" indent="0" algn="r" eaLnBrk="0" hangingPunc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dk1"/>
                </a:solidFill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dk1"/>
                </a:solidFill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dk1"/>
                </a:solidFill>
                <a:latin typeface="+mn-lt"/>
              </a:defRPr>
            </a:lvl4pPr>
            <a:lvl5pPr marL="1600200" indent="0" eaLnBrk="0" hangingPunct="0">
              <a:spcBef>
                <a:spcPct val="20000"/>
              </a:spcBef>
              <a:buNone/>
              <a:defRPr sz="2000">
                <a:solidFill>
                  <a:schemeClr val="dk1"/>
                </a:solidFill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+mn-lt"/>
              </a:defRPr>
            </a:lvl9pPr>
          </a:lstStyle>
          <a:p>
            <a:pPr>
              <a:defRPr/>
            </a:pPr>
            <a:fld id="{0A6FADA8-1699-43D1-9028-96FEB1F5D7DE}" type="slidenum">
              <a:rPr lang="it-IT" altLang="it-IT" sz="1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‹N›</a:t>
            </a:fld>
            <a:endParaRPr lang="it-IT" altLang="it-IT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413792"/>
            <a:ext cx="6059016" cy="5535488"/>
          </a:xfrm>
        </p:spPr>
        <p:txBody>
          <a:bodyPr vert="horz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11"/>
          </p:nvPr>
        </p:nvSpPr>
        <p:spPr>
          <a:xfrm>
            <a:off x="457200" y="6525344"/>
            <a:ext cx="7715200" cy="260647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2" name="Rettangolo 21"/>
          <p:cNvSpPr/>
          <p:nvPr/>
        </p:nvSpPr>
        <p:spPr bwMode="auto">
          <a:xfrm>
            <a:off x="0" y="0"/>
            <a:ext cx="446856" cy="6858000"/>
          </a:xfrm>
          <a:prstGeom prst="rect">
            <a:avLst/>
          </a:prstGeom>
          <a:solidFill>
            <a:srgbClr val="9C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it-IT" sz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Segnaposto testo 10"/>
          <p:cNvSpPr>
            <a:spLocks noGrp="1"/>
          </p:cNvSpPr>
          <p:nvPr>
            <p:ph type="body" sz="quarter" idx="10"/>
          </p:nvPr>
        </p:nvSpPr>
        <p:spPr>
          <a:xfrm>
            <a:off x="2182465" y="86435"/>
            <a:ext cx="6481291" cy="276999"/>
          </a:xfrm>
          <a:noFill/>
          <a:ln w="31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indent="0" algn="r">
              <a:buNone/>
              <a:defRPr lang="it-IT" sz="1200" kern="120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lang="it-IT" kern="1200" dirty="0" smtClean="0">
                <a:solidFill>
                  <a:schemeClr val="dk1"/>
                </a:solidFill>
                <a:ea typeface="+mn-ea"/>
                <a:cs typeface="+mn-cs"/>
              </a:defRPr>
            </a:lvl2pPr>
            <a:lvl3pPr>
              <a:defRPr lang="it-IT" kern="1200" dirty="0" smtClean="0">
                <a:solidFill>
                  <a:schemeClr val="dk1"/>
                </a:solidFill>
                <a:ea typeface="+mn-ea"/>
                <a:cs typeface="+mn-cs"/>
              </a:defRPr>
            </a:lvl3pPr>
            <a:lvl4pPr>
              <a:defRPr lang="it-IT" kern="1200" dirty="0" smtClean="0">
                <a:solidFill>
                  <a:schemeClr val="dk1"/>
                </a:solidFill>
                <a:ea typeface="+mn-ea"/>
                <a:cs typeface="+mn-cs"/>
              </a:defRPr>
            </a:lvl4pPr>
            <a:lvl5pPr marL="1600200" indent="0">
              <a:buNone/>
              <a:defRPr lang="it-IT" kern="1200" dirty="0">
                <a:solidFill>
                  <a:schemeClr val="dk1"/>
                </a:solidFill>
                <a:ea typeface="+mn-ea"/>
                <a:cs typeface="+mn-cs"/>
              </a:defRPr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6660232" y="413791"/>
            <a:ext cx="2002756" cy="5535487"/>
          </a:xfrm>
        </p:spPr>
        <p:txBody>
          <a:bodyPr/>
          <a:lstStyle>
            <a:lvl1pPr algn="l"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1654615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118781-3D2F-4BF4-A841-66E2E58EEC4B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71264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99136-6E89-430C-BED3-9AA28A8739C8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6762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833353-C449-43DC-9F7A-242D98AE4585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84716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3F1769-CC95-4288-9531-545421689126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26947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2F87E4-A65D-49B3-8ABC-12B38BB6C9E1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75292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924AED-2D1C-45CA-82A7-C03F4E3F1E67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06925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il titolo dello schema</a:t>
            </a:r>
          </a:p>
        </p:txBody>
      </p:sp>
      <p:sp>
        <p:nvSpPr>
          <p:cNvPr id="1331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schema.</a:t>
            </a:r>
          </a:p>
          <a:p>
            <a:pPr lvl="1"/>
            <a:r>
              <a:rPr lang="it-IT" altLang="it-IT" smtClean="0"/>
              <a:t>Secondo livello.</a:t>
            </a:r>
          </a:p>
          <a:p>
            <a:pPr lvl="2"/>
            <a:r>
              <a:rPr lang="it-IT" altLang="it-IT" smtClean="0"/>
              <a:t>Terzo livello.</a:t>
            </a:r>
          </a:p>
          <a:p>
            <a:pPr lvl="3"/>
            <a:r>
              <a:rPr lang="it-IT" altLang="it-IT" smtClean="0"/>
              <a:t>Quarto Livello.</a:t>
            </a:r>
          </a:p>
          <a:p>
            <a:pPr lvl="4"/>
            <a:r>
              <a:rPr lang="it-IT" altLang="it-IT" smtClean="0"/>
              <a:t>Quinto livello.</a:t>
            </a:r>
          </a:p>
        </p:txBody>
      </p:sp>
      <p:sp>
        <p:nvSpPr>
          <p:cNvPr id="133124" name="Line 4"/>
          <p:cNvSpPr>
            <a:spLocks noChangeShapeType="1"/>
          </p:cNvSpPr>
          <p:nvPr/>
        </p:nvSpPr>
        <p:spPr bwMode="auto">
          <a:xfrm>
            <a:off x="762000" y="1752600"/>
            <a:ext cx="7772400" cy="0"/>
          </a:xfrm>
          <a:prstGeom prst="line">
            <a:avLst/>
          </a:prstGeom>
          <a:noFill/>
          <a:ln w="12700">
            <a:noFill/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spcBef>
                <a:spcPct val="20000"/>
              </a:spcBef>
              <a:buClr>
                <a:srgbClr val="FFFF66"/>
              </a:buClr>
              <a:buSzPct val="75000"/>
              <a:buFont typeface="Monotype Sorts" pitchFamily="2" charset="2"/>
              <a:buNone/>
              <a:defRPr/>
            </a:pPr>
            <a:endParaRPr lang="it-IT">
              <a:cs typeface="+mn-cs"/>
            </a:endParaRPr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000" b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1642D7CF-2FB9-4C8E-9973-91F1C7C619E6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133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172200"/>
            <a:ext cx="2039938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000" b="1">
                <a:solidFill>
                  <a:srgbClr val="FFFFCC"/>
                </a:solidFill>
              </a:defRPr>
            </a:lvl1pPr>
          </a:lstStyle>
          <a:p>
            <a:endParaRPr lang="it-IT" altLang="it-IT"/>
          </a:p>
        </p:txBody>
      </p:sp>
      <p:graphicFrame>
        <p:nvGraphicFramePr>
          <p:cNvPr id="133127" name="Object 7"/>
          <p:cNvGraphicFramePr>
            <a:graphicFrameLocks noChangeAspect="1"/>
          </p:cNvGraphicFramePr>
          <p:nvPr/>
        </p:nvGraphicFramePr>
        <p:xfrm>
          <a:off x="323850" y="6308725"/>
          <a:ext cx="63341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6" name="Immagine bitmap" r:id="rId14" imgW="1066667" imgH="619211" progId="PBrush">
                  <p:embed/>
                </p:oleObj>
              </mc:Choice>
              <mc:Fallback>
                <p:oleObj name="Immagine bitmap" r:id="rId14" imgW="1066667" imgH="619211" progId="PBrush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6308725"/>
                        <a:ext cx="633413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75000"/>
        <a:buFont typeface="Monotype Sorts" pitchFamily="2" charset="2"/>
        <a:buChar char="l"/>
        <a:defRPr sz="2800" b="1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 b="1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2" charset="2"/>
        <a:buChar char="l"/>
        <a:defRPr sz="2000" b="1">
          <a:solidFill>
            <a:srgbClr val="FFFF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 b="1">
          <a:solidFill>
            <a:srgbClr val="FFFF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•"/>
        <a:defRPr sz="2000" b="1">
          <a:solidFill>
            <a:srgbClr val="FFFFF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•"/>
        <a:defRPr b="1">
          <a:solidFill>
            <a:srgbClr val="FFFF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•"/>
        <a:defRPr b="1">
          <a:solidFill>
            <a:srgbClr val="FFFF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•"/>
        <a:defRPr b="1">
          <a:solidFill>
            <a:srgbClr val="FFFF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•"/>
        <a:defRPr b="1">
          <a:solidFill>
            <a:srgbClr val="FFFFFF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620713"/>
            <a:ext cx="71755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916113"/>
            <a:ext cx="8305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23917" name="Text Box 13"/>
          <p:cNvSpPr txBox="1">
            <a:spLocks noChangeArrowheads="1"/>
          </p:cNvSpPr>
          <p:nvPr/>
        </p:nvSpPr>
        <p:spPr bwMode="auto">
          <a:xfrm>
            <a:off x="233363" y="6308725"/>
            <a:ext cx="18097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rgbClr val="FFFF66"/>
              </a:buClr>
              <a:buSzPct val="75000"/>
              <a:buFont typeface="Monotype Sorts" pitchFamily="2" charset="2"/>
              <a:buNone/>
              <a:defRPr/>
            </a:pPr>
            <a:endParaRPr lang="it-IT">
              <a:cs typeface="+mn-cs"/>
            </a:endParaRPr>
          </a:p>
        </p:txBody>
      </p:sp>
      <p:sp>
        <p:nvSpPr>
          <p:cNvPr id="123924" name="Text Box 20"/>
          <p:cNvSpPr txBox="1">
            <a:spLocks noChangeArrowheads="1"/>
          </p:cNvSpPr>
          <p:nvPr/>
        </p:nvSpPr>
        <p:spPr bwMode="auto">
          <a:xfrm>
            <a:off x="593725" y="5111750"/>
            <a:ext cx="18097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rgbClr val="FFFF66"/>
              </a:buClr>
              <a:buSzPct val="75000"/>
              <a:buFont typeface="Monotype Sorts" pitchFamily="2" charset="2"/>
              <a:buNone/>
              <a:defRPr/>
            </a:pPr>
            <a:endParaRPr lang="it-IT">
              <a:cs typeface="+mn-c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hdr="0" dt="0"/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ctr" defTabSz="762000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ctr" defTabSz="762000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ctr" defTabSz="762000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ctr" defTabSz="762000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just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just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just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just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just" defTabSz="762000" rtl="0" fontAlgn="base">
        <a:spcBef>
          <a:spcPct val="20000"/>
        </a:spcBef>
        <a:spcAft>
          <a:spcPct val="0"/>
        </a:spcAft>
        <a:buSzPct val="100000"/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just" defTabSz="762000" rtl="0" fontAlgn="base">
        <a:spcBef>
          <a:spcPct val="20000"/>
        </a:spcBef>
        <a:spcAft>
          <a:spcPct val="0"/>
        </a:spcAft>
        <a:buSzPct val="100000"/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just" defTabSz="762000" rtl="0" fontAlgn="base">
        <a:spcBef>
          <a:spcPct val="20000"/>
        </a:spcBef>
        <a:spcAft>
          <a:spcPct val="0"/>
        </a:spcAft>
        <a:buSzPct val="100000"/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just" defTabSz="762000" rtl="0" fontAlgn="base">
        <a:spcBef>
          <a:spcPct val="20000"/>
        </a:spcBef>
        <a:spcAft>
          <a:spcPct val="0"/>
        </a:spcAft>
        <a:buSzPct val="100000"/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magin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49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dirty="0" smtClean="0"/>
              <a:t>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dirty="0" smtClean="0"/>
              <a:t>Primo Livello</a:t>
            </a:r>
          </a:p>
          <a:p>
            <a:pPr lvl="1"/>
            <a:r>
              <a:rPr lang="it-IT" altLang="it-IT" dirty="0" smtClean="0"/>
              <a:t>Secondo livello</a:t>
            </a:r>
          </a:p>
          <a:p>
            <a:pPr lvl="2"/>
            <a:r>
              <a:rPr lang="it-IT" altLang="it-IT" dirty="0" smtClean="0"/>
              <a:t>Terzo livello</a:t>
            </a:r>
          </a:p>
          <a:p>
            <a:pPr lvl="3"/>
            <a:r>
              <a:rPr lang="it-IT" altLang="it-IT" dirty="0" smtClean="0"/>
              <a:t>Quarto livello</a:t>
            </a:r>
          </a:p>
          <a:p>
            <a:pPr lvl="4"/>
            <a:r>
              <a:rPr lang="it-IT" altLang="it-IT" dirty="0" smtClean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25886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600">
          <a:solidFill>
            <a:schemeClr val="tx2">
              <a:lumMod val="85000"/>
              <a:lumOff val="15000"/>
            </a:schemeClr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2">
              <a:lumMod val="85000"/>
              <a:lumOff val="15000"/>
            </a:schemeClr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>
              <a:lumMod val="85000"/>
              <a:lumOff val="15000"/>
            </a:schemeClr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>
              <a:lumMod val="85000"/>
              <a:lumOff val="15000"/>
            </a:schemeClr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 cosa si occupa questa materia?</a:t>
            </a:r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>
          <a:xfrm>
            <a:off x="469255" y="1196751"/>
            <a:ext cx="8195444" cy="5589239"/>
          </a:xfrm>
        </p:spPr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La </a:t>
            </a:r>
            <a:r>
              <a:rPr lang="it-IT" dirty="0"/>
              <a:t>statistica comprende un insieme di metodi per:</a:t>
            </a:r>
          </a:p>
          <a:p>
            <a:r>
              <a:rPr lang="it-IT" dirty="0" smtClean="0"/>
              <a:t>la raccolta</a:t>
            </a:r>
          </a:p>
          <a:p>
            <a:r>
              <a:rPr lang="it-IT" dirty="0" smtClean="0"/>
              <a:t>la descrizione</a:t>
            </a:r>
          </a:p>
          <a:p>
            <a:r>
              <a:rPr lang="it-IT" dirty="0" smtClean="0"/>
              <a:t>l’analisi</a:t>
            </a:r>
          </a:p>
          <a:p>
            <a:pPr marL="0" indent="0">
              <a:buNone/>
            </a:pPr>
            <a:r>
              <a:rPr lang="it-IT" dirty="0" smtClean="0"/>
              <a:t>di dati relativi a fenomeni che hanno attitudine a variare.</a:t>
            </a:r>
          </a:p>
          <a:p>
            <a:pPr marL="0" indent="0">
              <a:buNone/>
            </a:pPr>
            <a:endParaRPr lang="it-IT" sz="1200" dirty="0"/>
          </a:p>
          <a:p>
            <a:pPr marL="0" indent="0">
              <a:buNone/>
            </a:pPr>
            <a:r>
              <a:rPr lang="it-IT" dirty="0" smtClean="0"/>
              <a:t>La statistica serve a </a:t>
            </a:r>
            <a:r>
              <a:rPr lang="it-IT" b="1" dirty="0" smtClean="0"/>
              <a:t>rispondere a delle domande </a:t>
            </a:r>
            <a:r>
              <a:rPr lang="it-IT" dirty="0" smtClean="0"/>
              <a:t>attraverso l’analisi di dati reali.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523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800" dirty="0"/>
              <a:t>La </a:t>
            </a:r>
            <a:r>
              <a:rPr lang="it-IT" sz="2800" b="1" dirty="0"/>
              <a:t>variabile</a:t>
            </a:r>
            <a:r>
              <a:rPr lang="it-IT" sz="2800" dirty="0"/>
              <a:t> </a:t>
            </a:r>
            <a:r>
              <a:rPr lang="it-IT" sz="2800" dirty="0" smtClean="0"/>
              <a:t>è una </a:t>
            </a:r>
            <a:r>
              <a:rPr lang="it-IT" sz="2800" dirty="0"/>
              <a:t>caratteristica delle unità statistiche che può assumere una pluralità di valori al variare dell’unità su cui è rilevata.</a:t>
            </a:r>
          </a:p>
          <a:p>
            <a:pPr marL="0" indent="0">
              <a:buNone/>
            </a:pPr>
            <a:endParaRPr lang="it-IT" sz="2800" dirty="0" smtClean="0"/>
          </a:p>
          <a:p>
            <a:pPr marL="0" indent="0">
              <a:buNone/>
            </a:pPr>
            <a:r>
              <a:rPr lang="it-IT" sz="2800" dirty="0"/>
              <a:t>I </a:t>
            </a:r>
            <a:r>
              <a:rPr lang="it-IT" sz="2800" b="1" dirty="0"/>
              <a:t>dati</a:t>
            </a:r>
            <a:r>
              <a:rPr lang="it-IT" sz="2800" dirty="0"/>
              <a:t> sono quei valori numerici o quelle modalità, assumibili </a:t>
            </a:r>
            <a:r>
              <a:rPr lang="it-IT" sz="2800" dirty="0" smtClean="0"/>
              <a:t>da </a:t>
            </a:r>
            <a:r>
              <a:rPr lang="it-IT" sz="2800" dirty="0"/>
              <a:t>una variabile</a:t>
            </a:r>
            <a:r>
              <a:rPr lang="it-IT" sz="2800" dirty="0" smtClean="0"/>
              <a:t>.</a:t>
            </a:r>
            <a:endParaRPr lang="it-IT" sz="2400" dirty="0" smtClean="0"/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endParaRPr lang="it-IT" sz="24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Laura </a:t>
            </a:r>
            <a:r>
              <a:rPr lang="it-IT" dirty="0" err="1"/>
              <a:t>Antolini</a:t>
            </a:r>
            <a:r>
              <a:rPr lang="it-IT" dirty="0"/>
              <a:t> – Centro di Biostatistica per l’Epidemiologia Clinica – Dipartimento di Medicina e Chirurgia</a:t>
            </a:r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467544" y="413792"/>
            <a:ext cx="8195444" cy="1143000"/>
          </a:xfrm>
        </p:spPr>
        <p:txBody>
          <a:bodyPr/>
          <a:lstStyle/>
          <a:p>
            <a:r>
              <a:rPr lang="it-IT" dirty="0" smtClean="0"/>
              <a:t>Variabili e Dati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7102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Variabili quantitative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Variabili quantitative </a:t>
            </a:r>
            <a:r>
              <a:rPr lang="it-IT" b="1" dirty="0" smtClean="0"/>
              <a:t>discrete</a:t>
            </a:r>
            <a:r>
              <a:rPr lang="it-IT" dirty="0" smtClean="0"/>
              <a:t>:</a:t>
            </a:r>
          </a:p>
          <a:p>
            <a:pPr marL="457200" lvl="1" indent="0">
              <a:buNone/>
            </a:pPr>
            <a:r>
              <a:rPr lang="it-IT" sz="2400" dirty="0"/>
              <a:t>Assumono come valore un qualsiasi numero </a:t>
            </a:r>
            <a:r>
              <a:rPr lang="it-IT" sz="2400" dirty="0" smtClean="0"/>
              <a:t>naturale</a:t>
            </a:r>
            <a:endParaRPr lang="it-IT" sz="2400" dirty="0"/>
          </a:p>
          <a:p>
            <a:pPr lvl="1"/>
            <a:r>
              <a:rPr lang="it-IT" sz="1800" dirty="0" smtClean="0"/>
              <a:t>Esempio:  numero </a:t>
            </a:r>
            <a:r>
              <a:rPr lang="it-IT" sz="1800" dirty="0"/>
              <a:t>automobili per </a:t>
            </a:r>
            <a:r>
              <a:rPr lang="it-IT" sz="1800" dirty="0" smtClean="0"/>
              <a:t>famiglia, voto </a:t>
            </a:r>
            <a:r>
              <a:rPr lang="it-IT" sz="1800" dirty="0"/>
              <a:t>esame di </a:t>
            </a:r>
            <a:r>
              <a:rPr lang="it-IT" sz="1800" dirty="0" smtClean="0"/>
              <a:t>statistica, durata </a:t>
            </a:r>
            <a:r>
              <a:rPr lang="it-IT" sz="1800" dirty="0"/>
              <a:t>dell’allattamento (in mesi</a:t>
            </a:r>
            <a:r>
              <a:rPr lang="it-IT" sz="1800" dirty="0" smtClean="0"/>
              <a:t>), …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Variabili quantitative </a:t>
            </a:r>
            <a:r>
              <a:rPr lang="it-IT" b="1" dirty="0" smtClean="0"/>
              <a:t>continue</a:t>
            </a:r>
            <a:r>
              <a:rPr lang="it-IT" dirty="0" smtClean="0"/>
              <a:t>:</a:t>
            </a:r>
          </a:p>
          <a:p>
            <a:pPr marL="457200" lvl="1" indent="0">
              <a:buNone/>
            </a:pPr>
            <a:r>
              <a:rPr lang="it-IT" sz="2400" dirty="0" smtClean="0"/>
              <a:t>Assumono come valore un qualsiasi numero reale</a:t>
            </a:r>
            <a:endParaRPr lang="it-IT" sz="2400" dirty="0"/>
          </a:p>
          <a:p>
            <a:pPr lvl="1"/>
            <a:r>
              <a:rPr lang="it-IT" sz="1800" dirty="0" smtClean="0">
                <a:solidFill>
                  <a:srgbClr val="000000">
                    <a:lumMod val="85000"/>
                    <a:lumOff val="15000"/>
                  </a:srgbClr>
                </a:solidFill>
              </a:rPr>
              <a:t>Esempio: peso, concentrazione </a:t>
            </a:r>
            <a:r>
              <a:rPr lang="it-IT" sz="18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di </a:t>
            </a:r>
            <a:r>
              <a:rPr lang="it-IT" sz="1800" dirty="0" smtClean="0">
                <a:solidFill>
                  <a:srgbClr val="000000">
                    <a:lumMod val="85000"/>
                    <a:lumOff val="15000"/>
                  </a:srgbClr>
                </a:solidFill>
              </a:rPr>
              <a:t>glucosio, …</a:t>
            </a:r>
            <a:endParaRPr lang="it-IT" sz="1800" dirty="0">
              <a:solidFill>
                <a:srgbClr val="000000">
                  <a:lumMod val="85000"/>
                  <a:lumOff val="1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Variabili qualitative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Variabili qualitative </a:t>
            </a:r>
            <a:r>
              <a:rPr lang="it-IT" b="1" dirty="0" smtClean="0"/>
              <a:t>nominali</a:t>
            </a:r>
            <a:r>
              <a:rPr lang="it-IT" dirty="0" smtClean="0"/>
              <a:t>:</a:t>
            </a:r>
          </a:p>
          <a:p>
            <a:pPr marL="457200" lvl="1" indent="0">
              <a:buNone/>
            </a:pPr>
            <a:r>
              <a:rPr lang="it-IT" sz="2400" dirty="0"/>
              <a:t>Assumono delle modalità </a:t>
            </a:r>
            <a:r>
              <a:rPr lang="it-IT" sz="2400" b="1" dirty="0"/>
              <a:t>prive di ordinamento naturale</a:t>
            </a:r>
            <a:endParaRPr lang="it-IT" sz="2000" b="1" dirty="0" smtClean="0"/>
          </a:p>
          <a:p>
            <a:pPr lvl="1"/>
            <a:r>
              <a:rPr lang="it-IT" sz="1800" dirty="0" smtClean="0"/>
              <a:t>Esempio: sesso, colore degli occhi, etnia</a:t>
            </a:r>
            <a:r>
              <a:rPr lang="it-IT" sz="1600" dirty="0" smtClean="0"/>
              <a:t>, …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Variabili qualitative </a:t>
            </a:r>
            <a:r>
              <a:rPr lang="it-IT" b="1" dirty="0" smtClean="0"/>
              <a:t>ordinali</a:t>
            </a:r>
            <a:r>
              <a:rPr lang="it-IT" dirty="0" smtClean="0"/>
              <a:t>:</a:t>
            </a:r>
          </a:p>
          <a:p>
            <a:pPr marL="457200" lvl="1" indent="0">
              <a:buNone/>
            </a:pPr>
            <a:r>
              <a:rPr lang="it-IT" sz="2400" dirty="0"/>
              <a:t>Assumono delle </a:t>
            </a:r>
            <a:r>
              <a:rPr lang="it-IT" sz="2400" dirty="0" smtClean="0"/>
              <a:t>modalità </a:t>
            </a:r>
            <a:r>
              <a:rPr lang="it-IT" sz="2400" b="1" dirty="0"/>
              <a:t>con ordinamento naturale</a:t>
            </a:r>
            <a:endParaRPr lang="it-IT" b="1" dirty="0"/>
          </a:p>
          <a:p>
            <a:pPr lvl="1"/>
            <a:r>
              <a:rPr lang="it-IT" sz="1800" dirty="0" smtClean="0">
                <a:solidFill>
                  <a:srgbClr val="000000">
                    <a:lumMod val="85000"/>
                    <a:lumOff val="15000"/>
                  </a:srgbClr>
                </a:solidFill>
              </a:rPr>
              <a:t>Esempio</a:t>
            </a:r>
            <a:r>
              <a:rPr lang="it-IT" sz="18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: </a:t>
            </a:r>
            <a:r>
              <a:rPr lang="it-IT" sz="1800" dirty="0" smtClean="0">
                <a:solidFill>
                  <a:srgbClr val="000000">
                    <a:lumMod val="85000"/>
                    <a:lumOff val="15000"/>
                  </a:srgbClr>
                </a:solidFill>
              </a:rPr>
              <a:t>grado di malattia, titolo di studio, …</a:t>
            </a:r>
            <a:endParaRPr lang="it-IT" sz="1800" dirty="0">
              <a:solidFill>
                <a:srgbClr val="000000">
                  <a:lumMod val="85000"/>
                  <a:lumOff val="1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21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Riassunto tipi di </a:t>
            </a:r>
            <a:r>
              <a:rPr lang="it-IT" dirty="0" smtClean="0"/>
              <a:t>variabili</a:t>
            </a:r>
            <a:endParaRPr lang="it-IT" dirty="0"/>
          </a:p>
        </p:txBody>
      </p:sp>
      <p:pic>
        <p:nvPicPr>
          <p:cNvPr id="7" name="Segnaposto contenuto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5083" y="1957355"/>
            <a:ext cx="6261135" cy="3664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03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195444" cy="1143000"/>
          </a:xfrm>
        </p:spPr>
        <p:txBody>
          <a:bodyPr/>
          <a:lstStyle/>
          <a:p>
            <a:r>
              <a:rPr lang="it-IT" dirty="0" smtClean="0"/>
              <a:t>Le variabili si chiamano cosi perché variano!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2800" b="1" dirty="0" smtClean="0"/>
          </a:p>
          <a:p>
            <a:r>
              <a:rPr lang="it-IT" sz="2800" b="1" dirty="0" smtClean="0"/>
              <a:t>variabilità </a:t>
            </a:r>
            <a:r>
              <a:rPr lang="it-IT" sz="2800" b="1" dirty="0"/>
              <a:t>strumentale</a:t>
            </a:r>
            <a:r>
              <a:rPr lang="it-IT" sz="2800" dirty="0"/>
              <a:t> (legata alla procedura di misurazione, agli strumenti e a chi misura</a:t>
            </a:r>
            <a:r>
              <a:rPr lang="it-IT" sz="2800" dirty="0" smtClean="0"/>
              <a:t>)</a:t>
            </a:r>
          </a:p>
          <a:p>
            <a:pPr lvl="1"/>
            <a:r>
              <a:rPr lang="it-IT" altLang="it-IT" sz="2000" dirty="0"/>
              <a:t>La procedura operativa è standardizzata?</a:t>
            </a:r>
          </a:p>
          <a:p>
            <a:pPr lvl="1"/>
            <a:r>
              <a:rPr lang="it-IT" altLang="it-IT" sz="2000" dirty="0"/>
              <a:t>Lo strumento è ben tarato?</a:t>
            </a:r>
          </a:p>
          <a:p>
            <a:pPr lvl="1"/>
            <a:r>
              <a:rPr lang="it-IT" altLang="it-IT" sz="2000" dirty="0"/>
              <a:t>Chi effettua le misurazioni è sufficientemente esperto</a:t>
            </a:r>
            <a:r>
              <a:rPr lang="it-IT" altLang="it-IT" sz="2000" dirty="0" smtClean="0"/>
              <a:t>?</a:t>
            </a:r>
          </a:p>
          <a:p>
            <a:pPr lvl="1"/>
            <a:endParaRPr lang="it-IT" sz="2400" dirty="0"/>
          </a:p>
          <a:p>
            <a:r>
              <a:rPr lang="it-IT" sz="2800" b="1" dirty="0"/>
              <a:t>variabilità biologica</a:t>
            </a:r>
            <a:r>
              <a:rPr lang="it-IT" sz="2800" dirty="0"/>
              <a:t> (intrinseca, che resta anche al netto dell’errore di misura</a:t>
            </a:r>
            <a:r>
              <a:rPr lang="it-IT" sz="2800" dirty="0" smtClean="0"/>
              <a:t>)</a:t>
            </a:r>
          </a:p>
          <a:p>
            <a:pPr lvl="1"/>
            <a:r>
              <a:rPr lang="it-IT" sz="2000" dirty="0"/>
              <a:t>Quali fattori possono spiegare tale </a:t>
            </a:r>
            <a:r>
              <a:rPr lang="it-IT" sz="2000" dirty="0" smtClean="0"/>
              <a:t>variabilità </a:t>
            </a:r>
            <a:r>
              <a:rPr lang="it-IT" sz="2000" dirty="0"/>
              <a:t>biologica</a:t>
            </a:r>
            <a:r>
              <a:rPr lang="it-IT" sz="2000" dirty="0" smtClean="0"/>
              <a:t>?</a:t>
            </a:r>
            <a:endParaRPr lang="it-IT" sz="2000" dirty="0"/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9600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8489" y="166098"/>
            <a:ext cx="8195444" cy="1143000"/>
          </a:xfrm>
        </p:spPr>
        <p:txBody>
          <a:bodyPr/>
          <a:lstStyle/>
          <a:p>
            <a:r>
              <a:rPr lang="it-IT" dirty="0" smtClean="0"/>
              <a:t>Popolazione e Campione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3" y="1412776"/>
            <a:ext cx="6652449" cy="1944216"/>
          </a:xfrm>
        </p:spPr>
        <p:txBody>
          <a:bodyPr/>
          <a:lstStyle/>
          <a:p>
            <a:pPr marL="0" indent="0">
              <a:buNone/>
            </a:pPr>
            <a:r>
              <a:rPr lang="it-IT" sz="2800" dirty="0" smtClean="0"/>
              <a:t>La </a:t>
            </a:r>
            <a:r>
              <a:rPr lang="it-IT" sz="2800" b="1" dirty="0" smtClean="0"/>
              <a:t>popolazione</a:t>
            </a:r>
            <a:r>
              <a:rPr lang="it-IT" sz="2800" dirty="0" smtClean="0"/>
              <a:t> </a:t>
            </a:r>
            <a:r>
              <a:rPr lang="it-IT" sz="2800" dirty="0" smtClean="0"/>
              <a:t>target consiste </a:t>
            </a:r>
            <a:r>
              <a:rPr lang="it-IT" sz="2800" dirty="0"/>
              <a:t>della </a:t>
            </a:r>
            <a:r>
              <a:rPr lang="it-IT" sz="2800" b="1" dirty="0"/>
              <a:t>totalità</a:t>
            </a:r>
            <a:r>
              <a:rPr lang="it-IT" sz="2800" dirty="0"/>
              <a:t> degli elementi (</a:t>
            </a:r>
            <a:r>
              <a:rPr lang="it-IT" sz="2800" b="1" dirty="0"/>
              <a:t>unità statistiche</a:t>
            </a:r>
            <a:r>
              <a:rPr lang="it-IT" sz="2800" dirty="0"/>
              <a:t>) dove si manifestano </a:t>
            </a:r>
            <a:r>
              <a:rPr lang="it-IT" sz="2800" dirty="0" smtClean="0"/>
              <a:t>le variabili da studiare.</a:t>
            </a:r>
            <a:endParaRPr lang="it-IT" sz="2400" dirty="0" smtClean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4411" y="1808414"/>
            <a:ext cx="2077162" cy="1053743"/>
          </a:xfrm>
          <a:prstGeom prst="rect">
            <a:avLst/>
          </a:prstGeom>
        </p:spPr>
      </p:pic>
      <p:sp>
        <p:nvSpPr>
          <p:cNvPr id="9" name="Segnaposto contenuto 2"/>
          <p:cNvSpPr txBox="1">
            <a:spLocks/>
          </p:cNvSpPr>
          <p:nvPr/>
        </p:nvSpPr>
        <p:spPr bwMode="auto">
          <a:xfrm>
            <a:off x="490590" y="2824818"/>
            <a:ext cx="6504872" cy="2892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it-IT" sz="2800" kern="0" dirty="0" smtClean="0"/>
              <a:t>Il </a:t>
            </a:r>
            <a:r>
              <a:rPr lang="it-IT" sz="2800" b="1" kern="0" dirty="0" smtClean="0"/>
              <a:t>campione</a:t>
            </a:r>
            <a:r>
              <a:rPr lang="it-IT" sz="2800" kern="0" dirty="0" smtClean="0"/>
              <a:t> è un sottoinsieme della popolazione che viene utilizzato per trarre conclusioni sulle caratteristiche dell’intera popolazione.</a:t>
            </a:r>
          </a:p>
          <a:p>
            <a:pPr marL="0" indent="0">
              <a:buFontTx/>
              <a:buNone/>
            </a:pPr>
            <a:r>
              <a:rPr lang="it-IT" sz="2800" kern="0" dirty="0" smtClean="0"/>
              <a:t>Il campione deve essere “non selezionato</a:t>
            </a:r>
            <a:r>
              <a:rPr lang="it-IT" sz="2800" kern="0" dirty="0" smtClean="0"/>
              <a:t>”, </a:t>
            </a:r>
            <a:r>
              <a:rPr lang="it-IT" sz="2800" kern="0" dirty="0" smtClean="0"/>
              <a:t>ma deve essere scelto in modo casuale.</a:t>
            </a:r>
            <a:endParaRPr lang="it-IT" sz="2400" kern="0" dirty="0" smtClean="0"/>
          </a:p>
        </p:txBody>
      </p:sp>
      <p:grpSp>
        <p:nvGrpSpPr>
          <p:cNvPr id="30" name="Gruppo 29"/>
          <p:cNvGrpSpPr/>
          <p:nvPr/>
        </p:nvGrpSpPr>
        <p:grpSpPr>
          <a:xfrm>
            <a:off x="6866781" y="2951449"/>
            <a:ext cx="2185515" cy="1063095"/>
            <a:chOff x="2971800" y="3716338"/>
            <a:chExt cx="3343275" cy="1697037"/>
          </a:xfrm>
        </p:grpSpPr>
        <p:pic>
          <p:nvPicPr>
            <p:cNvPr id="31" name="Picture 9" descr="universomo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1800" y="3716338"/>
              <a:ext cx="3343275" cy="1697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Rectangle 1040"/>
            <p:cNvSpPr>
              <a:spLocks noChangeArrowheads="1"/>
            </p:cNvSpPr>
            <p:nvPr/>
          </p:nvSpPr>
          <p:spPr bwMode="auto">
            <a:xfrm>
              <a:off x="4559300" y="4221163"/>
              <a:ext cx="228600" cy="304800"/>
            </a:xfrm>
            <a:prstGeom prst="rect">
              <a:avLst/>
            </a:prstGeom>
            <a:noFill/>
            <a:ln w="25400">
              <a:solidFill>
                <a:srgbClr val="FF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endParaRPr lang="it-IT" altLang="it-IT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3" name="Rectangle 1040"/>
            <p:cNvSpPr>
              <a:spLocks noChangeArrowheads="1"/>
            </p:cNvSpPr>
            <p:nvPr/>
          </p:nvSpPr>
          <p:spPr bwMode="auto">
            <a:xfrm>
              <a:off x="4114800" y="4419600"/>
              <a:ext cx="228600" cy="304800"/>
            </a:xfrm>
            <a:prstGeom prst="rect">
              <a:avLst/>
            </a:prstGeom>
            <a:noFill/>
            <a:ln w="25400">
              <a:solidFill>
                <a:srgbClr val="FF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endParaRPr lang="it-IT" altLang="it-IT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4" name="Rectangle 1040"/>
            <p:cNvSpPr>
              <a:spLocks noChangeArrowheads="1"/>
            </p:cNvSpPr>
            <p:nvPr/>
          </p:nvSpPr>
          <p:spPr bwMode="auto">
            <a:xfrm>
              <a:off x="4330700" y="4708525"/>
              <a:ext cx="228600" cy="304800"/>
            </a:xfrm>
            <a:prstGeom prst="rect">
              <a:avLst/>
            </a:prstGeom>
            <a:noFill/>
            <a:ln w="25400">
              <a:solidFill>
                <a:srgbClr val="FF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endParaRPr lang="it-IT" altLang="it-IT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5" name="Rectangle 1040"/>
            <p:cNvSpPr>
              <a:spLocks noChangeArrowheads="1"/>
            </p:cNvSpPr>
            <p:nvPr/>
          </p:nvSpPr>
          <p:spPr bwMode="auto">
            <a:xfrm>
              <a:off x="4630738" y="4924425"/>
              <a:ext cx="228600" cy="304800"/>
            </a:xfrm>
            <a:prstGeom prst="rect">
              <a:avLst/>
            </a:prstGeom>
            <a:noFill/>
            <a:ln w="25400">
              <a:solidFill>
                <a:srgbClr val="FF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endParaRPr lang="it-IT" altLang="it-IT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6" name="Rectangle 1040"/>
            <p:cNvSpPr>
              <a:spLocks noChangeArrowheads="1"/>
            </p:cNvSpPr>
            <p:nvPr/>
          </p:nvSpPr>
          <p:spPr bwMode="auto">
            <a:xfrm>
              <a:off x="4919663" y="4652963"/>
              <a:ext cx="228600" cy="304800"/>
            </a:xfrm>
            <a:prstGeom prst="rect">
              <a:avLst/>
            </a:prstGeom>
            <a:noFill/>
            <a:ln w="25400">
              <a:solidFill>
                <a:srgbClr val="FF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endParaRPr lang="it-IT" altLang="it-IT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7" name="Rectangle 1040"/>
            <p:cNvSpPr>
              <a:spLocks noChangeArrowheads="1"/>
            </p:cNvSpPr>
            <p:nvPr/>
          </p:nvSpPr>
          <p:spPr bwMode="auto">
            <a:xfrm>
              <a:off x="5280025" y="4868863"/>
              <a:ext cx="228600" cy="304800"/>
            </a:xfrm>
            <a:prstGeom prst="rect">
              <a:avLst/>
            </a:prstGeom>
            <a:noFill/>
            <a:ln w="25400">
              <a:solidFill>
                <a:srgbClr val="FF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endParaRPr lang="it-IT" altLang="it-IT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8" name="Rectangle 1040"/>
            <p:cNvSpPr>
              <a:spLocks noChangeArrowheads="1"/>
            </p:cNvSpPr>
            <p:nvPr/>
          </p:nvSpPr>
          <p:spPr bwMode="auto">
            <a:xfrm>
              <a:off x="5495925" y="4508500"/>
              <a:ext cx="228600" cy="304800"/>
            </a:xfrm>
            <a:prstGeom prst="rect">
              <a:avLst/>
            </a:prstGeom>
            <a:noFill/>
            <a:ln w="25400">
              <a:solidFill>
                <a:srgbClr val="FF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endParaRPr lang="it-IT" altLang="it-IT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9" name="Rectangle 1040"/>
            <p:cNvSpPr>
              <a:spLocks noChangeArrowheads="1"/>
            </p:cNvSpPr>
            <p:nvPr/>
          </p:nvSpPr>
          <p:spPr bwMode="auto">
            <a:xfrm>
              <a:off x="5148263" y="4060825"/>
              <a:ext cx="228600" cy="304800"/>
            </a:xfrm>
            <a:prstGeom prst="rect">
              <a:avLst/>
            </a:prstGeom>
            <a:noFill/>
            <a:ln w="25400">
              <a:solidFill>
                <a:srgbClr val="FF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endParaRPr lang="it-IT" altLang="it-IT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0" name="Rectangle 1040"/>
            <p:cNvSpPr>
              <a:spLocks noChangeArrowheads="1"/>
            </p:cNvSpPr>
            <p:nvPr/>
          </p:nvSpPr>
          <p:spPr bwMode="auto">
            <a:xfrm>
              <a:off x="3924300" y="4005263"/>
              <a:ext cx="228600" cy="304800"/>
            </a:xfrm>
            <a:prstGeom prst="rect">
              <a:avLst/>
            </a:prstGeom>
            <a:noFill/>
            <a:ln w="25400">
              <a:solidFill>
                <a:srgbClr val="FF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endParaRPr lang="it-IT" altLang="it-IT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" name="Rectangle 1040"/>
            <p:cNvSpPr>
              <a:spLocks noChangeArrowheads="1"/>
            </p:cNvSpPr>
            <p:nvPr/>
          </p:nvSpPr>
          <p:spPr bwMode="auto">
            <a:xfrm>
              <a:off x="3635375" y="4221163"/>
              <a:ext cx="228600" cy="304800"/>
            </a:xfrm>
            <a:prstGeom prst="rect">
              <a:avLst/>
            </a:prstGeom>
            <a:noFill/>
            <a:ln w="25400">
              <a:solidFill>
                <a:srgbClr val="FF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endParaRPr lang="it-IT" altLang="it-IT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2" name="Rectangle 1040"/>
            <p:cNvSpPr>
              <a:spLocks noChangeArrowheads="1"/>
            </p:cNvSpPr>
            <p:nvPr/>
          </p:nvSpPr>
          <p:spPr bwMode="auto">
            <a:xfrm>
              <a:off x="3851275" y="4708525"/>
              <a:ext cx="228600" cy="304800"/>
            </a:xfrm>
            <a:prstGeom prst="rect">
              <a:avLst/>
            </a:prstGeom>
            <a:noFill/>
            <a:ln w="25400">
              <a:solidFill>
                <a:srgbClr val="FF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endParaRPr lang="it-IT" altLang="it-IT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" name="Rectangle 1040"/>
            <p:cNvSpPr>
              <a:spLocks noChangeArrowheads="1"/>
            </p:cNvSpPr>
            <p:nvPr/>
          </p:nvSpPr>
          <p:spPr bwMode="auto">
            <a:xfrm>
              <a:off x="4067175" y="4995863"/>
              <a:ext cx="228600" cy="304800"/>
            </a:xfrm>
            <a:prstGeom prst="rect">
              <a:avLst/>
            </a:prstGeom>
            <a:noFill/>
            <a:ln w="25400">
              <a:solidFill>
                <a:srgbClr val="FF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endParaRPr lang="it-IT" altLang="it-IT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" name="Rectangle 1040"/>
            <p:cNvSpPr>
              <a:spLocks noChangeArrowheads="1"/>
            </p:cNvSpPr>
            <p:nvPr/>
          </p:nvSpPr>
          <p:spPr bwMode="auto">
            <a:xfrm>
              <a:off x="3492500" y="4708525"/>
              <a:ext cx="228600" cy="304800"/>
            </a:xfrm>
            <a:prstGeom prst="rect">
              <a:avLst/>
            </a:prstGeom>
            <a:noFill/>
            <a:ln w="25400">
              <a:solidFill>
                <a:srgbClr val="FF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endParaRPr lang="it-IT" altLang="it-IT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5" name="Rectangle 1040"/>
            <p:cNvSpPr>
              <a:spLocks noChangeArrowheads="1"/>
            </p:cNvSpPr>
            <p:nvPr/>
          </p:nvSpPr>
          <p:spPr bwMode="auto">
            <a:xfrm>
              <a:off x="3203575" y="4365625"/>
              <a:ext cx="228600" cy="304800"/>
            </a:xfrm>
            <a:prstGeom prst="rect">
              <a:avLst/>
            </a:prstGeom>
            <a:noFill/>
            <a:ln w="25400">
              <a:solidFill>
                <a:srgbClr val="FF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endParaRPr lang="it-IT" altLang="it-IT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6" name="Rectangle 1040"/>
            <p:cNvSpPr>
              <a:spLocks noChangeArrowheads="1"/>
            </p:cNvSpPr>
            <p:nvPr/>
          </p:nvSpPr>
          <p:spPr bwMode="auto">
            <a:xfrm>
              <a:off x="3419475" y="3860800"/>
              <a:ext cx="228600" cy="304800"/>
            </a:xfrm>
            <a:prstGeom prst="rect">
              <a:avLst/>
            </a:prstGeom>
            <a:noFill/>
            <a:ln w="25400">
              <a:solidFill>
                <a:srgbClr val="FF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endParaRPr lang="it-IT" altLang="it-IT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7" name="Rectangle 1040"/>
            <p:cNvSpPr>
              <a:spLocks noChangeArrowheads="1"/>
            </p:cNvSpPr>
            <p:nvPr/>
          </p:nvSpPr>
          <p:spPr bwMode="auto">
            <a:xfrm>
              <a:off x="5638800" y="4076700"/>
              <a:ext cx="228600" cy="304800"/>
            </a:xfrm>
            <a:prstGeom prst="rect">
              <a:avLst/>
            </a:prstGeom>
            <a:noFill/>
            <a:ln w="25400">
              <a:solidFill>
                <a:srgbClr val="FF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endParaRPr lang="it-IT" altLang="it-IT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8" name="Rectangle 1040"/>
            <p:cNvSpPr>
              <a:spLocks noChangeArrowheads="1"/>
            </p:cNvSpPr>
            <p:nvPr/>
          </p:nvSpPr>
          <p:spPr bwMode="auto">
            <a:xfrm>
              <a:off x="3635375" y="4076700"/>
              <a:ext cx="228600" cy="304800"/>
            </a:xfrm>
            <a:prstGeom prst="rect">
              <a:avLst/>
            </a:prstGeom>
            <a:noFill/>
            <a:ln w="25400">
              <a:solidFill>
                <a:srgbClr val="FF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endParaRPr lang="it-IT" altLang="it-IT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9" name="Rectangle 1040"/>
            <p:cNvSpPr>
              <a:spLocks noChangeArrowheads="1"/>
            </p:cNvSpPr>
            <p:nvPr/>
          </p:nvSpPr>
          <p:spPr bwMode="auto">
            <a:xfrm>
              <a:off x="5711825" y="5013325"/>
              <a:ext cx="228600" cy="304800"/>
            </a:xfrm>
            <a:prstGeom prst="rect">
              <a:avLst/>
            </a:prstGeom>
            <a:noFill/>
            <a:ln w="25400">
              <a:solidFill>
                <a:srgbClr val="FF00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4000">
                  <a:solidFill>
                    <a:schemeClr val="bg2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endParaRPr lang="it-IT" altLang="it-IT" sz="2400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50" name="Segnaposto contenuto 2"/>
          <p:cNvSpPr txBox="1">
            <a:spLocks/>
          </p:cNvSpPr>
          <p:nvPr/>
        </p:nvSpPr>
        <p:spPr bwMode="auto">
          <a:xfrm>
            <a:off x="539532" y="5918584"/>
            <a:ext cx="7704856" cy="892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it-IT" altLang="it-IT" sz="2400" kern="0" dirty="0" smtClean="0">
                <a:solidFill>
                  <a:srgbClr val="00B0F0"/>
                </a:solidFill>
              </a:rPr>
              <a:t>A che popolazione </a:t>
            </a:r>
            <a:r>
              <a:rPr lang="it-IT" altLang="it-IT" sz="2400" kern="0" dirty="0" smtClean="0">
                <a:solidFill>
                  <a:srgbClr val="00B0F0"/>
                </a:solidFill>
              </a:rPr>
              <a:t>target appartiene </a:t>
            </a:r>
            <a:r>
              <a:rPr lang="it-IT" altLang="it-IT" sz="2400" kern="0" dirty="0" smtClean="0">
                <a:solidFill>
                  <a:srgbClr val="00B0F0"/>
                </a:solidFill>
              </a:rPr>
              <a:t>il nostro campione di </a:t>
            </a:r>
            <a:r>
              <a:rPr lang="it-IT" altLang="it-IT" sz="2400" kern="0" dirty="0" smtClean="0">
                <a:solidFill>
                  <a:srgbClr val="00B0F0"/>
                </a:solidFill>
              </a:rPr>
              <a:t>141 </a:t>
            </a:r>
            <a:r>
              <a:rPr lang="it-IT" altLang="it-IT" sz="2400" kern="0" dirty="0" smtClean="0">
                <a:solidFill>
                  <a:srgbClr val="00B0F0"/>
                </a:solidFill>
              </a:rPr>
              <a:t>bambini? E’ un campione ‘’non selezionato’’?</a:t>
            </a:r>
            <a:endParaRPr lang="it-IT" altLang="it-IT" sz="2400" kern="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77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egnaposto contenuto 2"/>
          <p:cNvSpPr txBox="1">
            <a:spLocks/>
          </p:cNvSpPr>
          <p:nvPr/>
        </p:nvSpPr>
        <p:spPr bwMode="auto">
          <a:xfrm>
            <a:off x="611560" y="692696"/>
            <a:ext cx="8352928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00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it-IT" altLang="it-IT" sz="2400" kern="0" dirty="0" smtClean="0">
                <a:solidFill>
                  <a:srgbClr val="00B0F0"/>
                </a:solidFill>
              </a:rPr>
              <a:t>A che popolazione </a:t>
            </a:r>
            <a:r>
              <a:rPr lang="it-IT" altLang="it-IT" sz="2400" kern="0" dirty="0" smtClean="0">
                <a:solidFill>
                  <a:srgbClr val="00B0F0"/>
                </a:solidFill>
              </a:rPr>
              <a:t>target appartiene </a:t>
            </a:r>
            <a:r>
              <a:rPr lang="it-IT" altLang="it-IT" sz="2400" kern="0" dirty="0" smtClean="0">
                <a:solidFill>
                  <a:srgbClr val="00B0F0"/>
                </a:solidFill>
              </a:rPr>
              <a:t>il nostro campione di </a:t>
            </a:r>
            <a:r>
              <a:rPr lang="it-IT" altLang="it-IT" sz="2400" kern="0" dirty="0" smtClean="0">
                <a:solidFill>
                  <a:srgbClr val="00B0F0"/>
                </a:solidFill>
              </a:rPr>
              <a:t>141 bambini?</a:t>
            </a:r>
          </a:p>
          <a:p>
            <a:pPr marL="0" indent="0">
              <a:buFontTx/>
              <a:buNone/>
            </a:pPr>
            <a:endParaRPr lang="it-IT" altLang="it-IT" sz="2400" kern="0" dirty="0">
              <a:solidFill>
                <a:srgbClr val="00B0F0"/>
              </a:solidFill>
            </a:endParaRPr>
          </a:p>
          <a:p>
            <a:pPr marL="0" indent="0">
              <a:buFontTx/>
              <a:buNone/>
            </a:pPr>
            <a:r>
              <a:rPr lang="it-IT" altLang="it-IT" sz="2400" kern="0" dirty="0" smtClean="0">
                <a:solidFill>
                  <a:srgbClr val="00B0F0"/>
                </a:solidFill>
              </a:rPr>
              <a:t>E</a:t>
            </a:r>
            <a:r>
              <a:rPr lang="it-IT" altLang="it-IT" sz="2400" kern="0" dirty="0" smtClean="0">
                <a:solidFill>
                  <a:srgbClr val="00B0F0"/>
                </a:solidFill>
              </a:rPr>
              <a:t>’ un campione ‘’non selezionato</a:t>
            </a:r>
            <a:r>
              <a:rPr lang="it-IT" altLang="it-IT" sz="2400" kern="0" dirty="0" smtClean="0">
                <a:solidFill>
                  <a:srgbClr val="00B0F0"/>
                </a:solidFill>
              </a:rPr>
              <a:t>’’?</a:t>
            </a:r>
          </a:p>
          <a:p>
            <a:pPr marL="0" indent="0">
              <a:buFontTx/>
              <a:buNone/>
            </a:pPr>
            <a:endParaRPr lang="it-IT" altLang="it-IT" sz="2400" kern="0" dirty="0">
              <a:solidFill>
                <a:srgbClr val="00B0F0"/>
              </a:solidFill>
            </a:endParaRPr>
          </a:p>
          <a:p>
            <a:pPr marL="0" indent="0">
              <a:buFontTx/>
              <a:buNone/>
            </a:pPr>
            <a:r>
              <a:rPr lang="it-IT" altLang="it-IT" sz="2400" kern="0" dirty="0" smtClean="0">
                <a:solidFill>
                  <a:srgbClr val="00B0F0"/>
                </a:solidFill>
              </a:rPr>
              <a:t>Qual è la fonte principale di </a:t>
            </a:r>
            <a:r>
              <a:rPr lang="it-IT" altLang="it-IT" sz="2400" kern="0" dirty="0" err="1" smtClean="0">
                <a:solidFill>
                  <a:srgbClr val="00B0F0"/>
                </a:solidFill>
              </a:rPr>
              <a:t>variabilita’</a:t>
            </a:r>
            <a:r>
              <a:rPr lang="it-IT" altLang="it-IT" sz="2400" kern="0" dirty="0" smtClean="0">
                <a:solidFill>
                  <a:srgbClr val="00B0F0"/>
                </a:solidFill>
              </a:rPr>
              <a:t> che vogliamo studiare?</a:t>
            </a:r>
            <a:endParaRPr lang="it-IT" altLang="it-IT" sz="2400" kern="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01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albas">
  <a:themeElements>
    <a:clrScheme name="">
      <a:dk1>
        <a:srgbClr val="000000"/>
      </a:dk1>
      <a:lt1>
        <a:srgbClr val="FAFD00"/>
      </a:lt1>
      <a:dk2>
        <a:srgbClr val="000000"/>
      </a:dk2>
      <a:lt2>
        <a:srgbClr val="7FFF00"/>
      </a:lt2>
      <a:accent1>
        <a:srgbClr val="00FFFF"/>
      </a:accent1>
      <a:accent2>
        <a:srgbClr val="66FF33"/>
      </a:accent2>
      <a:accent3>
        <a:srgbClr val="AAAAAA"/>
      </a:accent3>
      <a:accent4>
        <a:srgbClr val="D6D800"/>
      </a:accent4>
      <a:accent5>
        <a:srgbClr val="AAFFFF"/>
      </a:accent5>
      <a:accent6>
        <a:srgbClr val="5CE72D"/>
      </a:accent6>
      <a:hlink>
        <a:srgbClr val="FC0128"/>
      </a:hlink>
      <a:folHlink>
        <a:srgbClr val="3365FB"/>
      </a:folHlink>
    </a:clrScheme>
    <a:fontScheme name="1_alba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FF66"/>
          </a:buClr>
          <a:buSzPct val="75000"/>
          <a:buFont typeface="Monotype Sorts" pitchFamily="2" charset="2"/>
          <a:buNone/>
          <a:tabLst/>
          <a:defRPr kumimoji="0" lang="it-IT" sz="4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FF66"/>
          </a:buClr>
          <a:buSzPct val="75000"/>
          <a:buFont typeface="Monotype Sorts" pitchFamily="2" charset="2"/>
          <a:buNone/>
          <a:tabLst/>
          <a:defRPr kumimoji="0" lang="it-IT" sz="4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alba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ba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lba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ba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ba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ba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ba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uttare">
  <a:themeElements>
    <a:clrScheme name="">
      <a:dk1>
        <a:srgbClr val="000000"/>
      </a:dk1>
      <a:lt1>
        <a:srgbClr val="FFFFFF"/>
      </a:lt1>
      <a:dk2>
        <a:srgbClr val="000000"/>
      </a:dk2>
      <a:lt2>
        <a:srgbClr val="66FF33"/>
      </a:lt2>
      <a:accent1>
        <a:srgbClr val="FF9900"/>
      </a:accent1>
      <a:accent2>
        <a:srgbClr val="00FFFF"/>
      </a:accent2>
      <a:accent3>
        <a:srgbClr val="AAAAAA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33"/>
      </a:hlink>
      <a:folHlink>
        <a:srgbClr val="969696"/>
      </a:folHlink>
    </a:clrScheme>
    <a:fontScheme name="butta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FF66"/>
          </a:buClr>
          <a:buSzPct val="75000"/>
          <a:buFont typeface="Monotype Sorts" pitchFamily="2" charset="2"/>
          <a:buNone/>
          <a:tabLst/>
          <a:defRPr kumimoji="0" lang="it-IT" sz="4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FF66"/>
          </a:buClr>
          <a:buSzPct val="75000"/>
          <a:buFont typeface="Monotype Sorts" pitchFamily="2" charset="2"/>
          <a:buNone/>
          <a:tabLst/>
          <a:defRPr kumimoji="0" lang="it-IT" sz="4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utta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tta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tta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tta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tta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tta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tta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dello Unimib - 2016 v1.0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25173</TotalTime>
  <Pages>23</Pages>
  <Words>378</Words>
  <Application>Microsoft Office PowerPoint</Application>
  <PresentationFormat>Presentazione su schermo (4:3)</PresentationFormat>
  <Paragraphs>50</Paragraphs>
  <Slides>8</Slides>
  <Notes>4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3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9" baseType="lpstr">
      <vt:lpstr>Arial</vt:lpstr>
      <vt:lpstr>Calibri</vt:lpstr>
      <vt:lpstr>Monotype Sorts</vt:lpstr>
      <vt:lpstr>New York</vt:lpstr>
      <vt:lpstr>Times</vt:lpstr>
      <vt:lpstr>Times New Roman</vt:lpstr>
      <vt:lpstr>Verdana</vt:lpstr>
      <vt:lpstr>1_albas</vt:lpstr>
      <vt:lpstr>buttare</vt:lpstr>
      <vt:lpstr>Modello Unimib - 2016 v1.0</vt:lpstr>
      <vt:lpstr>Immagine bitmap</vt:lpstr>
      <vt:lpstr>Di cosa si occupa questa materia?</vt:lpstr>
      <vt:lpstr>Variabili e Dati</vt:lpstr>
      <vt:lpstr>Variabili quantitative</vt:lpstr>
      <vt:lpstr>Variabili qualitative</vt:lpstr>
      <vt:lpstr>Riassunto tipi di variabili</vt:lpstr>
      <vt:lpstr>Le variabili si chiamano cosi perché variano!</vt:lpstr>
      <vt:lpstr>Popolazione e Campione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 crongresso AIFM Brescia</dc:title>
  <dc:subject/>
  <dc:creator>Colombo</dc:creator>
  <cp:keywords/>
  <dc:description/>
  <cp:lastModifiedBy>laura.antolini</cp:lastModifiedBy>
  <cp:revision>1511</cp:revision>
  <cp:lastPrinted>2019-02-05T11:27:09Z</cp:lastPrinted>
  <dcterms:created xsi:type="dcterms:W3CDTF">1997-10-01T09:58:48Z</dcterms:created>
  <dcterms:modified xsi:type="dcterms:W3CDTF">2020-02-20T12:38:40Z</dcterms:modified>
</cp:coreProperties>
</file>