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</p:sldIdLst>
  <p:sldSz cx="9144000" cy="6858000" type="screen4x3"/>
  <p:notesSz cx="6761163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35C976-F0DF-4191-B4C7-D2A6558A7791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E59EE5-AE13-4A75-B75D-0554615D3EB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10735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1FB04-BD59-47D7-BC77-5F342990C5C7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86CDC-9E88-412C-A290-8541E467693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980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1FB04-BD59-47D7-BC77-5F342990C5C7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86CDC-9E88-412C-A290-8541E467693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429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21969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1FB04-BD59-47D7-BC77-5F342990C5C7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86CDC-9E88-412C-A290-8541E467693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248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1FB04-BD59-47D7-BC77-5F342990C5C7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86CDC-9E88-412C-A290-8541E467693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765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1FB04-BD59-47D7-BC77-5F342990C5C7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86CDC-9E88-412C-A290-8541E467693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223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71487" y="1825625"/>
            <a:ext cx="2900363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0" y="1825625"/>
            <a:ext cx="2900363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1FB04-BD59-47D7-BC77-5F342990C5C7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86CDC-9E88-412C-A290-8541E467693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63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1FB04-BD59-47D7-BC77-5F342990C5C7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86CDC-9E88-412C-A290-8541E467693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85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1FB04-BD59-47D7-BC77-5F342990C5C7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86CDC-9E88-412C-A290-8541E467693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104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1FB04-BD59-47D7-BC77-5F342990C5C7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86CDC-9E88-412C-A290-8541E467693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557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1FB04-BD59-47D7-BC77-5F342990C5C7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86CDC-9E88-412C-A290-8541E467693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760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1FB04-BD59-47D7-BC77-5F342990C5C7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186CDC-9E88-412C-A290-8541E467693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75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1FB04-BD59-47D7-BC77-5F342990C5C7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86CDC-9E88-412C-A290-8541E467693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81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2347" y="211262"/>
            <a:ext cx="8709285" cy="560873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latin typeface="+mn-lt"/>
              </a:rPr>
              <a:t>Studio di </a:t>
            </a:r>
            <a:r>
              <a:rPr lang="en-US" sz="3600" dirty="0" err="1">
                <a:latin typeface="+mn-lt"/>
              </a:rPr>
              <a:t>caso</a:t>
            </a:r>
            <a:r>
              <a:rPr lang="en-US" sz="3600" dirty="0">
                <a:latin typeface="+mn-lt"/>
              </a:rPr>
              <a:t> </a:t>
            </a:r>
            <a:r>
              <a:rPr lang="en-US" sz="3600" dirty="0" err="1">
                <a:latin typeface="+mn-lt"/>
              </a:rPr>
              <a:t>Università</a:t>
            </a:r>
            <a:endParaRPr lang="en-US" sz="3600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9338" y="825062"/>
            <a:ext cx="8949731" cy="5846987"/>
          </a:xfrm>
        </p:spPr>
        <p:txBody>
          <a:bodyPr>
            <a:normAutofit fontScale="55000" lnSpcReduction="20000"/>
          </a:bodyPr>
          <a:lstStyle/>
          <a:p>
            <a:r>
              <a:rPr lang="it-IT" dirty="0"/>
              <a:t>In </a:t>
            </a:r>
            <a:r>
              <a:rPr lang="it-IT" b="1" dirty="0"/>
              <a:t>una</a:t>
            </a:r>
            <a:r>
              <a:rPr lang="it-IT" dirty="0"/>
              <a:t> </a:t>
            </a:r>
            <a:r>
              <a:rPr lang="it-IT" dirty="0" err="1"/>
              <a:t>Universita’</a:t>
            </a:r>
            <a:r>
              <a:rPr lang="it-IT" dirty="0"/>
              <a:t> occorre gestire, aggiornare, interrogare diverse tipologie di dati, ed in particolare i dati per le seguenti tematiche:</a:t>
            </a:r>
            <a:r>
              <a:rPr lang="en-GB" dirty="0"/>
              <a:t> 1. </a:t>
            </a:r>
            <a:r>
              <a:rPr lang="it-IT" dirty="0"/>
              <a:t>Offerta formativa, 2. Carriere degli studenti, 3. Personale docente e non docente</a:t>
            </a:r>
            <a:endParaRPr lang="en-GB" dirty="0"/>
          </a:p>
          <a:p>
            <a:r>
              <a:rPr lang="it-IT" dirty="0"/>
              <a:t>Offerta formativa – I dati riguardano i corsi erogati e i docenti (che possono essere professori ordinari, professori associati o ricercatori) che li insegnano. Ogni corso </a:t>
            </a:r>
            <a:r>
              <a:rPr lang="it-IT" dirty="0" err="1"/>
              <a:t>puo’</a:t>
            </a:r>
            <a:r>
              <a:rPr lang="it-IT" dirty="0"/>
              <a:t> essere insegnato da un solo professore, e ogni professore </a:t>
            </a:r>
            <a:r>
              <a:rPr lang="it-IT" dirty="0" err="1"/>
              <a:t>puo’</a:t>
            </a:r>
            <a:r>
              <a:rPr lang="it-IT" dirty="0"/>
              <a:t> erogare </a:t>
            </a:r>
            <a:r>
              <a:rPr lang="it-IT" dirty="0" err="1"/>
              <a:t>piu’</a:t>
            </a:r>
            <a:r>
              <a:rPr lang="it-IT" dirty="0"/>
              <a:t> corsi. </a:t>
            </a:r>
            <a:r>
              <a:rPr lang="en-GB" dirty="0"/>
              <a:t> </a:t>
            </a:r>
            <a:r>
              <a:rPr lang="it-IT" dirty="0"/>
              <a:t>I corsi sono descritti con un codice, un nome, la laurea a cui afferiscono, cioè se triennale o magistrale, il numero di ore di lezione, il numero di ore di esercitazione, il corso di laurea o i corsi di laurea a cui afferiscono). I docenti sono descritti con una matricola, un nome e cognome, una regione di residenza, e il ruolo, che può assumere tre valori: professore ordinario, professore associato, e ricercatore). I corsi di laurea sono descritti da un codice, un nome, e il professore che lo presiede.</a:t>
            </a:r>
            <a:endParaRPr lang="en-GB" dirty="0"/>
          </a:p>
          <a:p>
            <a:r>
              <a:rPr lang="it-IT" dirty="0"/>
              <a:t>Carriere degli studenti – I dati riguardano gli studenti, i corsi che hanno nel piano di studi, i corsi che hanno superato attraverso esami. Gli studenti sono descritti da una matricola, un nome, un cognome, il tipo di Laurea, che </a:t>
            </a:r>
            <a:r>
              <a:rPr lang="it-IT" dirty="0" err="1"/>
              <a:t>puo’</a:t>
            </a:r>
            <a:r>
              <a:rPr lang="it-IT" dirty="0"/>
              <a:t> essere triennale o magistrale, il corso di Laurea a cui afferiscono, la  città di nascita e di residenza, con provincia di residenza e regione di residenza. I piani di studio sono descritti per ogni studente mediante la matricola dello studente e il codice dei corsi che fanno parte del piano. Gli esami sono descritti dal voto e la data, con giorno, mese, anno. I corsi sono descritti mediante un codice, un nome, il corso di laurea cui afferiscono, ad esempio “Informatica”, “Teoria e tecnica della comunicazione”, ecc.) il numero di crediti di lezioni, il numero di crediti di esercitazioni.</a:t>
            </a:r>
            <a:endParaRPr lang="en-GB" dirty="0"/>
          </a:p>
          <a:p>
            <a:r>
              <a:rPr lang="it-IT" dirty="0"/>
              <a:t>Personale docente e non docente - Il personale </a:t>
            </a:r>
            <a:r>
              <a:rPr lang="it-IT" dirty="0" err="1"/>
              <a:t>puo’</a:t>
            </a:r>
            <a:r>
              <a:rPr lang="it-IT" dirty="0"/>
              <a:t> essere docente o non docente. Ogni persona che lavora alla </a:t>
            </a:r>
            <a:r>
              <a:rPr lang="it-IT" dirty="0" err="1"/>
              <a:t>universita’</a:t>
            </a:r>
            <a:r>
              <a:rPr lang="it-IT" dirty="0"/>
              <a:t> è descritta per mezzo di un numero di matricola, un nome, un cognome, un codice fiscale, una </a:t>
            </a:r>
            <a:r>
              <a:rPr lang="it-IT" dirty="0" err="1"/>
              <a:t>citta’</a:t>
            </a:r>
            <a:r>
              <a:rPr lang="it-IT" dirty="0"/>
              <a:t> di nascita e di residenza, la provincia e regione di residenza, un ruolo, che </a:t>
            </a:r>
            <a:r>
              <a:rPr lang="it-IT" dirty="0" err="1"/>
              <a:t>puo’</a:t>
            </a:r>
            <a:r>
              <a:rPr lang="it-IT" dirty="0"/>
              <a:t> assumere come valori [professore ordinario, professore associato, ricercatore, personale tecnico, personale amministrativo], una classe di stipendio (solo per i professori ordinari, associati, ricercatori), e che assume come valori i numeri da 1 a 15, una categoria (solo per il personale non docente, e </a:t>
            </a:r>
            <a:r>
              <a:rPr lang="it-IT" dirty="0" err="1"/>
              <a:t>puo’</a:t>
            </a:r>
            <a:r>
              <a:rPr lang="it-IT" dirty="0"/>
              <a:t> assumere come valori A, B, C, e D), e uno stipendio annuale.</a:t>
            </a:r>
          </a:p>
          <a:p>
            <a:r>
              <a:rPr lang="it-IT" dirty="0"/>
              <a:t>Rappresentare i tre insiemi di requisiti inizialmente per mezzo di tre schemi concettuali distinti, chiamati </a:t>
            </a:r>
            <a:r>
              <a:rPr lang="en-GB" dirty="0"/>
              <a:t>1. </a:t>
            </a:r>
            <a:r>
              <a:rPr lang="it-IT" dirty="0"/>
              <a:t>Offerta formativa (</a:t>
            </a:r>
            <a:r>
              <a:rPr lang="it-IT" b="1" dirty="0"/>
              <a:t>OF</a:t>
            </a:r>
            <a:r>
              <a:rPr lang="it-IT" dirty="0"/>
              <a:t>), 2. Carriere degli studenti (</a:t>
            </a:r>
            <a:r>
              <a:rPr lang="it-IT" b="1" dirty="0"/>
              <a:t>CS</a:t>
            </a:r>
            <a:r>
              <a:rPr lang="it-IT" dirty="0"/>
              <a:t>), 3. Personale docente e non docente (</a:t>
            </a:r>
            <a:r>
              <a:rPr lang="it-IT" b="1" dirty="0"/>
              <a:t>PDND</a:t>
            </a:r>
            <a:r>
              <a:rPr lang="it-IT" dirty="0"/>
              <a:t>) rappresentando anche eventuali identificatori esterni e cardinalità minime e massime. Utilizzare la griglia riportata in seguito, producendo tre distinte pagine </a:t>
            </a:r>
            <a:r>
              <a:rPr lang="it-IT" dirty="0" err="1"/>
              <a:t>power</a:t>
            </a:r>
            <a:r>
              <a:rPr lang="it-IT" dirty="0"/>
              <a:t> </a:t>
            </a:r>
            <a:r>
              <a:rPr lang="it-IT" dirty="0" err="1"/>
              <a:t>point</a:t>
            </a:r>
            <a:r>
              <a:rPr lang="it-IT" dirty="0"/>
              <a:t> o equivalenti. </a:t>
            </a:r>
            <a:endParaRPr lang="it-IT" sz="1800" dirty="0"/>
          </a:p>
          <a:p>
            <a:r>
              <a:rPr lang="it-IT" sz="2700" dirty="0"/>
              <a:t>Successivamente in una quarta griglia rappresentare lo schema risultato della integrazione (</a:t>
            </a:r>
            <a:r>
              <a:rPr lang="it-IT" sz="2700" b="1" dirty="0"/>
              <a:t>SI</a:t>
            </a:r>
            <a:r>
              <a:rPr lang="it-IT" sz="2700" dirty="0"/>
              <a:t>) dei tre schemi, effettuata identificando prima i concetti comuni; evidenziare con linee chiuse gli schemi </a:t>
            </a:r>
            <a:r>
              <a:rPr lang="it-IT" sz="2700"/>
              <a:t>di partenza. </a:t>
            </a:r>
            <a:endParaRPr lang="it-IT" sz="2700" dirty="0"/>
          </a:p>
        </p:txBody>
      </p:sp>
    </p:spTree>
    <p:extLst>
      <p:ext uri="{BB962C8B-B14F-4D97-AF65-F5344CB8AC3E}">
        <p14:creationId xmlns:p14="http://schemas.microsoft.com/office/powerpoint/2010/main" val="1370406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15888" y="84138"/>
            <a:ext cx="8610600" cy="544512"/>
          </a:xfrm>
        </p:spPr>
        <p:txBody>
          <a:bodyPr>
            <a:noAutofit/>
          </a:bodyPr>
          <a:lstStyle/>
          <a:p>
            <a:pPr algn="ctr"/>
            <a:r>
              <a:rPr lang="en-US" altLang="en-US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Rappresentazione</a:t>
            </a:r>
            <a:r>
              <a:rPr lang="en-US" alt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grafica</a:t>
            </a:r>
            <a:r>
              <a:rPr lang="en-US" alt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del </a:t>
            </a:r>
            <a:r>
              <a:rPr lang="en-US" altLang="en-US" sz="3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modello</a:t>
            </a:r>
            <a:r>
              <a:rPr lang="en-US" altLang="en-US" sz="3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ER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6020336"/>
              </p:ext>
            </p:extLst>
          </p:nvPr>
        </p:nvGraphicFramePr>
        <p:xfrm>
          <a:off x="1241425" y="847725"/>
          <a:ext cx="6615113" cy="56855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829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321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5916"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Costrutto</a:t>
                      </a: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del </a:t>
                      </a:r>
                      <a:r>
                        <a:rPr lang="en-US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modello</a:t>
                      </a: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ER</a:t>
                      </a:r>
                    </a:p>
                  </a:txBody>
                  <a:tcPr marL="91445" marR="91445" marT="45718" marB="45718"/>
                </a:tc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Rappresentazione</a:t>
                      </a: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diagrammatica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45" marR="91445" marT="45718" marB="4571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927"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Entità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45" marR="91445" marT="45718" marB="45718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45" marR="91445" marT="45718" marB="4571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30115"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Attributo</a:t>
                      </a: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di </a:t>
                      </a:r>
                      <a:r>
                        <a:rPr lang="en-US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Entità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45" marR="91445" marT="45718" marB="45718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45" marR="91445" marT="45718" marB="4571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5106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Relationship</a:t>
                      </a:r>
                    </a:p>
                  </a:txBody>
                  <a:tcPr marL="91445" marR="91445" marT="45718" marB="45718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45" marR="91445" marT="45718" marB="4571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5106"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Attributo</a:t>
                      </a: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di relationship</a:t>
                      </a:r>
                    </a:p>
                  </a:txBody>
                  <a:tcPr marL="91445" marR="91445" marT="45718" marB="45718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45" marR="91445" marT="45718" marB="4571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5106"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Gerarchia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I</a:t>
                      </a: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s-a</a:t>
                      </a:r>
                    </a:p>
                  </a:txBody>
                  <a:tcPr marL="91445" marR="91445" marT="45718" marB="45718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45" marR="91445" marT="45718" marB="4571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4426"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Gerarchia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di </a:t>
                      </a:r>
                      <a:r>
                        <a:rPr lang="en-US" sz="1800" baseline="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</a:t>
                      </a:r>
                      <a:r>
                        <a:rPr lang="en-US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eneralizzazione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45" marR="91445" marT="45718" marB="45718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45" marR="91445" marT="45718" marB="4571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4426"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Identificatore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45" marR="91445" marT="45718" marB="45718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45" marR="91445" marT="45718" marB="45718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14426">
                <a:tc>
                  <a:txBody>
                    <a:bodyPr/>
                    <a:lstStyle/>
                    <a:p>
                      <a:r>
                        <a:rPr lang="en-US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Cardinalità</a:t>
                      </a:r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minima e </a:t>
                      </a:r>
                      <a:r>
                        <a:rPr lang="en-US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massima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45" marR="91445" marT="45718" marB="4571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(1,n)</a:t>
                      </a:r>
                      <a:r>
                        <a:rPr lang="en-US" sz="18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 (0,n) o (1,1) o (0,1)</a:t>
                      </a:r>
                      <a:endParaRPr lang="en-US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1445" marR="91445" marT="45718" marB="45718"/>
                </a:tc>
                <a:extLst>
                  <a:ext uri="{0D108BD9-81ED-4DB2-BD59-A6C34878D82A}">
                    <a16:rowId xmlns:a16="http://schemas.microsoft.com/office/drawing/2014/main" val="1312372676"/>
                  </a:ext>
                </a:extLst>
              </a:tr>
            </a:tbl>
          </a:graphicData>
        </a:graphic>
      </p:graphicFrame>
      <p:sp>
        <p:nvSpPr>
          <p:cNvPr id="10275" name="Rectangle 1"/>
          <p:cNvSpPr>
            <a:spLocks noChangeArrowheads="1"/>
          </p:cNvSpPr>
          <p:nvPr/>
        </p:nvSpPr>
        <p:spPr bwMode="auto">
          <a:xfrm>
            <a:off x="5538567" y="1549647"/>
            <a:ext cx="852707" cy="360362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>
              <a:latin typeface="Arial" panose="020B0604020202020204" pitchFamily="34" charset="0"/>
            </a:endParaRPr>
          </a:p>
        </p:txBody>
      </p:sp>
      <p:grpSp>
        <p:nvGrpSpPr>
          <p:cNvPr id="10276" name="Group 3"/>
          <p:cNvGrpSpPr>
            <a:grpSpLocks/>
          </p:cNvGrpSpPr>
          <p:nvPr/>
        </p:nvGrpSpPr>
        <p:grpSpPr bwMode="auto">
          <a:xfrm>
            <a:off x="6411846" y="2217984"/>
            <a:ext cx="512828" cy="134938"/>
            <a:chOff x="5472113" y="2528900"/>
            <a:chExt cx="541337" cy="134937"/>
          </a:xfrm>
        </p:grpSpPr>
        <p:cxnSp>
          <p:nvCxnSpPr>
            <p:cNvPr id="10291" name="Straight Connector 4"/>
            <p:cNvCxnSpPr>
              <a:cxnSpLocks noChangeShapeType="1"/>
            </p:cNvCxnSpPr>
            <p:nvPr/>
          </p:nvCxnSpPr>
          <p:spPr bwMode="auto">
            <a:xfrm>
              <a:off x="5472113" y="2628401"/>
              <a:ext cx="406201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292" name="Oval 5"/>
            <p:cNvSpPr>
              <a:spLocks noChangeArrowheads="1"/>
            </p:cNvSpPr>
            <p:nvPr/>
          </p:nvSpPr>
          <p:spPr bwMode="auto">
            <a:xfrm>
              <a:off x="5878314" y="2528900"/>
              <a:ext cx="135136" cy="134937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</p:grpSp>
      <p:sp>
        <p:nvSpPr>
          <p:cNvPr id="10277" name="Diamond 7"/>
          <p:cNvSpPr>
            <a:spLocks noChangeArrowheads="1"/>
          </p:cNvSpPr>
          <p:nvPr/>
        </p:nvSpPr>
        <p:spPr bwMode="auto">
          <a:xfrm>
            <a:off x="5518272" y="2797422"/>
            <a:ext cx="1087313" cy="314325"/>
          </a:xfrm>
          <a:prstGeom prst="diamond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>
              <a:latin typeface="Arial" panose="020B0604020202020204" pitchFamily="34" charset="0"/>
            </a:endParaRPr>
          </a:p>
        </p:txBody>
      </p:sp>
      <p:cxnSp>
        <p:nvCxnSpPr>
          <p:cNvPr id="10278" name="Straight Arrow Connector 13"/>
          <p:cNvCxnSpPr>
            <a:cxnSpLocks noChangeShapeType="1"/>
          </p:cNvCxnSpPr>
          <p:nvPr/>
        </p:nvCxnSpPr>
        <p:spPr bwMode="auto">
          <a:xfrm flipV="1">
            <a:off x="6016624" y="3889622"/>
            <a:ext cx="0" cy="360362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10279" name="Gruppo 1"/>
          <p:cNvGrpSpPr>
            <a:grpSpLocks/>
          </p:cNvGrpSpPr>
          <p:nvPr/>
        </p:nvGrpSpPr>
        <p:grpSpPr bwMode="auto">
          <a:xfrm>
            <a:off x="5409405" y="4489220"/>
            <a:ext cx="1214438" cy="539750"/>
            <a:chOff x="4930775" y="5229225"/>
            <a:chExt cx="1214438" cy="539750"/>
          </a:xfrm>
        </p:grpSpPr>
        <p:cxnSp>
          <p:nvCxnSpPr>
            <p:cNvPr id="10287" name="Straight Arrow Connector 17"/>
            <p:cNvCxnSpPr>
              <a:cxnSpLocks noChangeShapeType="1"/>
            </p:cNvCxnSpPr>
            <p:nvPr/>
          </p:nvCxnSpPr>
          <p:spPr bwMode="auto">
            <a:xfrm flipV="1">
              <a:off x="5605463" y="5229225"/>
              <a:ext cx="0" cy="26987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88" name="Straight Connector 16"/>
            <p:cNvCxnSpPr>
              <a:cxnSpLocks noChangeShapeType="1"/>
            </p:cNvCxnSpPr>
            <p:nvPr/>
          </p:nvCxnSpPr>
          <p:spPr bwMode="auto">
            <a:xfrm flipH="1">
              <a:off x="4930775" y="5499100"/>
              <a:ext cx="121443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89" name="Straight Arrow Connector 22"/>
            <p:cNvCxnSpPr>
              <a:cxnSpLocks noChangeShapeType="1"/>
            </p:cNvCxnSpPr>
            <p:nvPr/>
          </p:nvCxnSpPr>
          <p:spPr bwMode="auto">
            <a:xfrm flipV="1">
              <a:off x="6145213" y="5499100"/>
              <a:ext cx="0" cy="26987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0" name="Straight Arrow Connector 24"/>
            <p:cNvCxnSpPr>
              <a:cxnSpLocks noChangeShapeType="1"/>
            </p:cNvCxnSpPr>
            <p:nvPr/>
          </p:nvCxnSpPr>
          <p:spPr bwMode="auto">
            <a:xfrm flipV="1">
              <a:off x="4930775" y="5499100"/>
              <a:ext cx="0" cy="26987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0280" name="Straight Connector 26"/>
          <p:cNvCxnSpPr>
            <a:cxnSpLocks noChangeShapeType="1"/>
          </p:cNvCxnSpPr>
          <p:nvPr/>
        </p:nvCxnSpPr>
        <p:spPr bwMode="auto">
          <a:xfrm>
            <a:off x="4548981" y="5405437"/>
            <a:ext cx="58578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81" name="Oval 27"/>
          <p:cNvSpPr>
            <a:spLocks noChangeArrowheads="1"/>
          </p:cNvSpPr>
          <p:nvPr/>
        </p:nvSpPr>
        <p:spPr bwMode="auto">
          <a:xfrm>
            <a:off x="5134768" y="5314949"/>
            <a:ext cx="134938" cy="134938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282" name="Rectangle 1"/>
          <p:cNvSpPr>
            <a:spLocks noChangeArrowheads="1"/>
          </p:cNvSpPr>
          <p:nvPr/>
        </p:nvSpPr>
        <p:spPr bwMode="auto">
          <a:xfrm>
            <a:off x="5538567" y="2170359"/>
            <a:ext cx="852707" cy="360363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0283" name="Diamond 7"/>
          <p:cNvSpPr>
            <a:spLocks noChangeArrowheads="1"/>
          </p:cNvSpPr>
          <p:nvPr/>
        </p:nvSpPr>
        <p:spPr bwMode="auto">
          <a:xfrm>
            <a:off x="5551610" y="3387972"/>
            <a:ext cx="1087314" cy="314325"/>
          </a:xfrm>
          <a:prstGeom prst="diamond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>
              <a:latin typeface="Arial" panose="020B0604020202020204" pitchFamily="34" charset="0"/>
            </a:endParaRPr>
          </a:p>
        </p:txBody>
      </p:sp>
      <p:grpSp>
        <p:nvGrpSpPr>
          <p:cNvPr id="10284" name="Group 24"/>
          <p:cNvGrpSpPr>
            <a:grpSpLocks/>
          </p:cNvGrpSpPr>
          <p:nvPr/>
        </p:nvGrpSpPr>
        <p:grpSpPr bwMode="auto">
          <a:xfrm>
            <a:off x="6337234" y="3546722"/>
            <a:ext cx="512827" cy="134937"/>
            <a:chOff x="5472113" y="2528900"/>
            <a:chExt cx="541337" cy="134937"/>
          </a:xfrm>
        </p:grpSpPr>
        <p:cxnSp>
          <p:nvCxnSpPr>
            <p:cNvPr id="10285" name="Straight Connector 4"/>
            <p:cNvCxnSpPr>
              <a:cxnSpLocks noChangeShapeType="1"/>
            </p:cNvCxnSpPr>
            <p:nvPr/>
          </p:nvCxnSpPr>
          <p:spPr bwMode="auto">
            <a:xfrm>
              <a:off x="5472113" y="2628401"/>
              <a:ext cx="406201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0286" name="Oval 5"/>
            <p:cNvSpPr>
              <a:spLocks noChangeArrowheads="1"/>
            </p:cNvSpPr>
            <p:nvPr/>
          </p:nvSpPr>
          <p:spPr bwMode="auto">
            <a:xfrm>
              <a:off x="5878314" y="2528900"/>
              <a:ext cx="135136" cy="134937"/>
            </a:xfrm>
            <a:prstGeom prst="ellips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</p:grpSp>
      <p:cxnSp>
        <p:nvCxnSpPr>
          <p:cNvPr id="22" name="Straight Connector 26"/>
          <p:cNvCxnSpPr>
            <a:cxnSpLocks noChangeShapeType="1"/>
          </p:cNvCxnSpPr>
          <p:nvPr/>
        </p:nvCxnSpPr>
        <p:spPr bwMode="auto">
          <a:xfrm>
            <a:off x="6338887" y="5449887"/>
            <a:ext cx="58578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" name="Oval 27"/>
          <p:cNvSpPr>
            <a:spLocks noChangeArrowheads="1"/>
          </p:cNvSpPr>
          <p:nvPr/>
        </p:nvSpPr>
        <p:spPr bwMode="auto">
          <a:xfrm>
            <a:off x="6924674" y="5359399"/>
            <a:ext cx="134938" cy="13493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>
              <a:latin typeface="Arial" panose="020B0604020202020204" pitchFamily="34" charset="0"/>
            </a:endParaRPr>
          </a:p>
        </p:txBody>
      </p:sp>
      <p:cxnSp>
        <p:nvCxnSpPr>
          <p:cNvPr id="24" name="Straight Connector 26"/>
          <p:cNvCxnSpPr>
            <a:cxnSpLocks noChangeShapeType="1"/>
          </p:cNvCxnSpPr>
          <p:nvPr/>
        </p:nvCxnSpPr>
        <p:spPr bwMode="auto">
          <a:xfrm>
            <a:off x="6338887" y="5652594"/>
            <a:ext cx="585787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" name="Oval 27"/>
          <p:cNvSpPr>
            <a:spLocks noChangeArrowheads="1"/>
          </p:cNvSpPr>
          <p:nvPr/>
        </p:nvSpPr>
        <p:spPr bwMode="auto">
          <a:xfrm>
            <a:off x="6924674" y="5562106"/>
            <a:ext cx="134938" cy="134938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>
              <a:latin typeface="Arial" panose="020B0604020202020204" pitchFamily="34" charset="0"/>
            </a:endParaRPr>
          </a:p>
        </p:txBody>
      </p:sp>
      <p:cxnSp>
        <p:nvCxnSpPr>
          <p:cNvPr id="4" name="Connettore diritto 3"/>
          <p:cNvCxnSpPr/>
          <p:nvPr/>
        </p:nvCxnSpPr>
        <p:spPr>
          <a:xfrm>
            <a:off x="6614318" y="5314949"/>
            <a:ext cx="0" cy="3984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7"/>
          <p:cNvSpPr>
            <a:spLocks noChangeArrowheads="1"/>
          </p:cNvSpPr>
          <p:nvPr/>
        </p:nvSpPr>
        <p:spPr bwMode="auto">
          <a:xfrm>
            <a:off x="6560483" y="5171959"/>
            <a:ext cx="134938" cy="134938"/>
          </a:xfrm>
          <a:prstGeom prst="ellipse">
            <a:avLst/>
          </a:prstGeom>
          <a:solidFill>
            <a:schemeClr val="tx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209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olo 1"/>
          <p:cNvSpPr>
            <a:spLocks noGrp="1"/>
          </p:cNvSpPr>
          <p:nvPr>
            <p:ph type="title"/>
          </p:nvPr>
        </p:nvSpPr>
        <p:spPr>
          <a:xfrm>
            <a:off x="242887" y="204788"/>
            <a:ext cx="8727691" cy="730633"/>
          </a:xfrm>
        </p:spPr>
        <p:txBody>
          <a:bodyPr>
            <a:normAutofit/>
          </a:bodyPr>
          <a:lstStyle/>
          <a:p>
            <a:pPr algn="ctr"/>
            <a:r>
              <a:rPr lang="en-GB" altLang="en-US" sz="3200" dirty="0">
                <a:latin typeface="+mn-lt"/>
              </a:rPr>
              <a:t>OF</a:t>
            </a:r>
          </a:p>
        </p:txBody>
      </p:sp>
      <p:sp>
        <p:nvSpPr>
          <p:cNvPr id="11267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DC9B6D5-8124-441B-A65E-95DFA110F02F}" type="slidenum">
              <a:rPr lang="it-IT" altLang="it-IT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it-IT" altLang="it-IT" sz="1400">
              <a:latin typeface="Times New Roman" panose="02020603050405020304" pitchFamily="18" charset="0"/>
            </a:endParaRPr>
          </a:p>
        </p:txBody>
      </p:sp>
      <p:cxnSp>
        <p:nvCxnSpPr>
          <p:cNvPr id="11268" name="Connettore diritto 6"/>
          <p:cNvCxnSpPr>
            <a:cxnSpLocks noChangeShapeType="1"/>
          </p:cNvCxnSpPr>
          <p:nvPr/>
        </p:nvCxnSpPr>
        <p:spPr bwMode="auto">
          <a:xfrm>
            <a:off x="295275" y="1403350"/>
            <a:ext cx="84232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269" name="Gruppo 37"/>
          <p:cNvGrpSpPr>
            <a:grpSpLocks/>
          </p:cNvGrpSpPr>
          <p:nvPr/>
        </p:nvGrpSpPr>
        <p:grpSpPr bwMode="auto">
          <a:xfrm>
            <a:off x="242888" y="2115136"/>
            <a:ext cx="8475662" cy="4049713"/>
            <a:chOff x="243336" y="2078850"/>
            <a:chExt cx="8235334" cy="4050451"/>
          </a:xfrm>
        </p:grpSpPr>
        <p:cxnSp>
          <p:nvCxnSpPr>
            <p:cNvPr id="11280" name="Connettore diritto 8"/>
            <p:cNvCxnSpPr>
              <a:cxnSpLocks noChangeShapeType="1"/>
            </p:cNvCxnSpPr>
            <p:nvPr/>
          </p:nvCxnSpPr>
          <p:spPr bwMode="auto">
            <a:xfrm>
              <a:off x="287760" y="2078850"/>
              <a:ext cx="8190910" cy="1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281" name="Connettore diritto 9"/>
            <p:cNvCxnSpPr>
              <a:cxnSpLocks noChangeShapeType="1"/>
            </p:cNvCxnSpPr>
            <p:nvPr/>
          </p:nvCxnSpPr>
          <p:spPr bwMode="auto">
            <a:xfrm>
              <a:off x="280356" y="2753925"/>
              <a:ext cx="8190910" cy="1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282" name="Connettore diritto 10"/>
            <p:cNvCxnSpPr>
              <a:cxnSpLocks noChangeShapeType="1"/>
            </p:cNvCxnSpPr>
            <p:nvPr/>
          </p:nvCxnSpPr>
          <p:spPr bwMode="auto">
            <a:xfrm>
              <a:off x="272952" y="3429000"/>
              <a:ext cx="8190910" cy="1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283" name="Connettore diritto 11"/>
            <p:cNvCxnSpPr>
              <a:cxnSpLocks noChangeShapeType="1"/>
            </p:cNvCxnSpPr>
            <p:nvPr/>
          </p:nvCxnSpPr>
          <p:spPr bwMode="auto">
            <a:xfrm>
              <a:off x="265548" y="4104075"/>
              <a:ext cx="8190910" cy="1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284" name="Connettore diritto 12"/>
            <p:cNvCxnSpPr>
              <a:cxnSpLocks noChangeShapeType="1"/>
            </p:cNvCxnSpPr>
            <p:nvPr/>
          </p:nvCxnSpPr>
          <p:spPr bwMode="auto">
            <a:xfrm>
              <a:off x="258144" y="4779150"/>
              <a:ext cx="8190910" cy="1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285" name="Connettore diritto 13"/>
            <p:cNvCxnSpPr>
              <a:cxnSpLocks noChangeShapeType="1"/>
            </p:cNvCxnSpPr>
            <p:nvPr/>
          </p:nvCxnSpPr>
          <p:spPr bwMode="auto">
            <a:xfrm>
              <a:off x="250740" y="5454225"/>
              <a:ext cx="8190910" cy="1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286" name="Connettore diritto 14"/>
            <p:cNvCxnSpPr>
              <a:cxnSpLocks noChangeShapeType="1"/>
            </p:cNvCxnSpPr>
            <p:nvPr/>
          </p:nvCxnSpPr>
          <p:spPr bwMode="auto">
            <a:xfrm>
              <a:off x="243336" y="6129300"/>
              <a:ext cx="8190910" cy="1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1270" name="Connettore diritto 16"/>
          <p:cNvCxnSpPr>
            <a:cxnSpLocks noChangeShapeType="1"/>
          </p:cNvCxnSpPr>
          <p:nvPr/>
        </p:nvCxnSpPr>
        <p:spPr bwMode="auto">
          <a:xfrm>
            <a:off x="409575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71" name="Connettore diritto 20"/>
          <p:cNvCxnSpPr>
            <a:cxnSpLocks noChangeShapeType="1"/>
          </p:cNvCxnSpPr>
          <p:nvPr/>
        </p:nvCxnSpPr>
        <p:spPr bwMode="auto">
          <a:xfrm>
            <a:off x="1331913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72" name="Connettore diritto 21"/>
          <p:cNvCxnSpPr>
            <a:cxnSpLocks noChangeShapeType="1"/>
          </p:cNvCxnSpPr>
          <p:nvPr/>
        </p:nvCxnSpPr>
        <p:spPr bwMode="auto">
          <a:xfrm>
            <a:off x="2252663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73" name="Connettore diritto 22"/>
          <p:cNvCxnSpPr>
            <a:cxnSpLocks noChangeShapeType="1"/>
          </p:cNvCxnSpPr>
          <p:nvPr/>
        </p:nvCxnSpPr>
        <p:spPr bwMode="auto">
          <a:xfrm>
            <a:off x="3175000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74" name="Connettore diritto 23"/>
          <p:cNvCxnSpPr>
            <a:cxnSpLocks noChangeShapeType="1"/>
          </p:cNvCxnSpPr>
          <p:nvPr/>
        </p:nvCxnSpPr>
        <p:spPr bwMode="auto">
          <a:xfrm>
            <a:off x="4095750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75" name="Connettore diritto 24"/>
          <p:cNvCxnSpPr>
            <a:cxnSpLocks noChangeShapeType="1"/>
          </p:cNvCxnSpPr>
          <p:nvPr/>
        </p:nvCxnSpPr>
        <p:spPr bwMode="auto">
          <a:xfrm>
            <a:off x="5016500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76" name="Connettore diritto 25"/>
          <p:cNvCxnSpPr>
            <a:cxnSpLocks noChangeShapeType="1"/>
          </p:cNvCxnSpPr>
          <p:nvPr/>
        </p:nvCxnSpPr>
        <p:spPr bwMode="auto">
          <a:xfrm>
            <a:off x="5938838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77" name="Connettore diritto 26"/>
          <p:cNvCxnSpPr>
            <a:cxnSpLocks noChangeShapeType="1"/>
          </p:cNvCxnSpPr>
          <p:nvPr/>
        </p:nvCxnSpPr>
        <p:spPr bwMode="auto">
          <a:xfrm>
            <a:off x="6859588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78" name="Connettore diritto 27"/>
          <p:cNvCxnSpPr>
            <a:cxnSpLocks noChangeShapeType="1"/>
          </p:cNvCxnSpPr>
          <p:nvPr/>
        </p:nvCxnSpPr>
        <p:spPr bwMode="auto">
          <a:xfrm>
            <a:off x="7780338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79" name="Connettore diritto 28"/>
          <p:cNvCxnSpPr>
            <a:cxnSpLocks noChangeShapeType="1"/>
          </p:cNvCxnSpPr>
          <p:nvPr/>
        </p:nvCxnSpPr>
        <p:spPr bwMode="auto">
          <a:xfrm>
            <a:off x="8702675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Rectangle 1">
            <a:extLst>
              <a:ext uri="{FF2B5EF4-FFF2-40B4-BE49-F238E27FC236}">
                <a16:creationId xmlns:a16="http://schemas.microsoft.com/office/drawing/2014/main" id="{E5BF2464-6145-488D-8C16-ED1B03BAA7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7331" y="2290063"/>
            <a:ext cx="1281579" cy="360363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docente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grpSp>
        <p:nvGrpSpPr>
          <p:cNvPr id="28" name="Gruppo 1">
            <a:extLst>
              <a:ext uri="{FF2B5EF4-FFF2-40B4-BE49-F238E27FC236}">
                <a16:creationId xmlns:a16="http://schemas.microsoft.com/office/drawing/2014/main" id="{6B7645C6-B288-442A-8892-3F4385582065}"/>
              </a:ext>
            </a:extLst>
          </p:cNvPr>
          <p:cNvGrpSpPr>
            <a:grpSpLocks/>
          </p:cNvGrpSpPr>
          <p:nvPr/>
        </p:nvGrpSpPr>
        <p:grpSpPr bwMode="auto">
          <a:xfrm>
            <a:off x="1095690" y="2615850"/>
            <a:ext cx="1214438" cy="539750"/>
            <a:chOff x="4930775" y="5229225"/>
            <a:chExt cx="1214438" cy="539750"/>
          </a:xfrm>
        </p:grpSpPr>
        <p:cxnSp>
          <p:nvCxnSpPr>
            <p:cNvPr id="29" name="Straight Arrow Connector 17">
              <a:extLst>
                <a:ext uri="{FF2B5EF4-FFF2-40B4-BE49-F238E27FC236}">
                  <a16:creationId xmlns:a16="http://schemas.microsoft.com/office/drawing/2014/main" id="{0A1862D0-7425-450F-9602-C866A1F959F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605463" y="5229225"/>
              <a:ext cx="0" cy="26987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0" name="Straight Connector 16">
              <a:extLst>
                <a:ext uri="{FF2B5EF4-FFF2-40B4-BE49-F238E27FC236}">
                  <a16:creationId xmlns:a16="http://schemas.microsoft.com/office/drawing/2014/main" id="{75BFA3C4-22EE-488E-ABDF-B16F43431AD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4930775" y="5499100"/>
              <a:ext cx="121443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1" name="Straight Arrow Connector 22">
              <a:extLst>
                <a:ext uri="{FF2B5EF4-FFF2-40B4-BE49-F238E27FC236}">
                  <a16:creationId xmlns:a16="http://schemas.microsoft.com/office/drawing/2014/main" id="{4CBEE8A0-FB55-4C59-B477-126F38CCC9F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6145213" y="5499100"/>
              <a:ext cx="0" cy="26987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" name="Straight Arrow Connector 24">
              <a:extLst>
                <a:ext uri="{FF2B5EF4-FFF2-40B4-BE49-F238E27FC236}">
                  <a16:creationId xmlns:a16="http://schemas.microsoft.com/office/drawing/2014/main" id="{B085A021-CAC1-444D-91BF-B6AD876C831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4930775" y="5499100"/>
              <a:ext cx="0" cy="26987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3" name="Rectangle 1">
            <a:extLst>
              <a:ext uri="{FF2B5EF4-FFF2-40B4-BE49-F238E27FC236}">
                <a16:creationId xmlns:a16="http://schemas.microsoft.com/office/drawing/2014/main" id="{51152EAE-48E3-46F9-BA0B-C906F8B2E4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382" y="3170434"/>
            <a:ext cx="852707" cy="360363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ordinario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147ED6E6-CEB8-4C75-B798-0B77A5B56996}"/>
              </a:ext>
            </a:extLst>
          </p:cNvPr>
          <p:cNvCxnSpPr/>
          <p:nvPr/>
        </p:nvCxnSpPr>
        <p:spPr>
          <a:xfrm>
            <a:off x="1770378" y="2885725"/>
            <a:ext cx="0" cy="2698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1">
            <a:extLst>
              <a:ext uri="{FF2B5EF4-FFF2-40B4-BE49-F238E27FC236}">
                <a16:creationId xmlns:a16="http://schemas.microsoft.com/office/drawing/2014/main" id="{E056E138-C6E7-4D6F-847A-B0C083EB2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4877" y="3162951"/>
            <a:ext cx="852707" cy="360363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associato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sp>
        <p:nvSpPr>
          <p:cNvPr id="37" name="Rectangle 1">
            <a:extLst>
              <a:ext uri="{FF2B5EF4-FFF2-40B4-BE49-F238E27FC236}">
                <a16:creationId xmlns:a16="http://schemas.microsoft.com/office/drawing/2014/main" id="{483A6A2C-8E97-43BB-8A20-8AAC8E7E05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8053" y="3171912"/>
            <a:ext cx="931071" cy="360363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ricercatore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4FAC5CE1-4807-4C17-A59A-0B4C9FB71DB8}"/>
              </a:ext>
            </a:extLst>
          </p:cNvPr>
          <p:cNvGrpSpPr/>
          <p:nvPr/>
        </p:nvGrpSpPr>
        <p:grpSpPr>
          <a:xfrm rot="16200000">
            <a:off x="2269142" y="2018404"/>
            <a:ext cx="404986" cy="134938"/>
            <a:chOff x="2068497" y="1808162"/>
            <a:chExt cx="404986" cy="134938"/>
          </a:xfrm>
        </p:grpSpPr>
        <p:cxnSp>
          <p:nvCxnSpPr>
            <p:cNvPr id="38" name="Straight Connector 26">
              <a:extLst>
                <a:ext uri="{FF2B5EF4-FFF2-40B4-BE49-F238E27FC236}">
                  <a16:creationId xmlns:a16="http://schemas.microsoft.com/office/drawing/2014/main" id="{F2E75551-C051-4E19-AE57-882EFE5FC9B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068497" y="1898650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9" name="Oval 27">
              <a:extLst>
                <a:ext uri="{FF2B5EF4-FFF2-40B4-BE49-F238E27FC236}">
                  <a16:creationId xmlns:a16="http://schemas.microsoft.com/office/drawing/2014/main" id="{0862CA8F-2756-41A5-9E45-B0227DD0FE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8545" y="1808162"/>
              <a:ext cx="134938" cy="13493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</p:grpSp>
      <p:grpSp>
        <p:nvGrpSpPr>
          <p:cNvPr id="12" name="Gruppo 11">
            <a:extLst>
              <a:ext uri="{FF2B5EF4-FFF2-40B4-BE49-F238E27FC236}">
                <a16:creationId xmlns:a16="http://schemas.microsoft.com/office/drawing/2014/main" id="{ECC1B683-6484-4322-8C7F-B90198AB5049}"/>
              </a:ext>
            </a:extLst>
          </p:cNvPr>
          <p:cNvGrpSpPr/>
          <p:nvPr/>
        </p:nvGrpSpPr>
        <p:grpSpPr>
          <a:xfrm rot="16200000">
            <a:off x="1796198" y="2023307"/>
            <a:ext cx="404986" cy="134938"/>
            <a:chOff x="2616664" y="1233980"/>
            <a:chExt cx="404986" cy="134938"/>
          </a:xfrm>
        </p:grpSpPr>
        <p:sp>
          <p:nvSpPr>
            <p:cNvPr id="46" name="Oval 27">
              <a:extLst>
                <a:ext uri="{FF2B5EF4-FFF2-40B4-BE49-F238E27FC236}">
                  <a16:creationId xmlns:a16="http://schemas.microsoft.com/office/drawing/2014/main" id="{82B0F053-E0FD-4299-823F-70ABC4DF33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47" name="Straight Connector 26">
              <a:extLst>
                <a:ext uri="{FF2B5EF4-FFF2-40B4-BE49-F238E27FC236}">
                  <a16:creationId xmlns:a16="http://schemas.microsoft.com/office/drawing/2014/main" id="{7060DB71-E681-415F-AA2C-22F5944F5F1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C48D87B4-957A-46F9-9AE2-557F5CDEBF9A}"/>
              </a:ext>
            </a:extLst>
          </p:cNvPr>
          <p:cNvSpPr txBox="1"/>
          <p:nvPr/>
        </p:nvSpPr>
        <p:spPr>
          <a:xfrm>
            <a:off x="2185891" y="1606380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matricola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4FE7360A-C761-4EB8-9E4B-D9C199425D10}"/>
              </a:ext>
            </a:extLst>
          </p:cNvPr>
          <p:cNvSpPr txBox="1"/>
          <p:nvPr/>
        </p:nvSpPr>
        <p:spPr>
          <a:xfrm>
            <a:off x="1588125" y="1608757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nome</a:t>
            </a:r>
          </a:p>
        </p:txBody>
      </p:sp>
      <p:grpSp>
        <p:nvGrpSpPr>
          <p:cNvPr id="54" name="Gruppo 53">
            <a:extLst>
              <a:ext uri="{FF2B5EF4-FFF2-40B4-BE49-F238E27FC236}">
                <a16:creationId xmlns:a16="http://schemas.microsoft.com/office/drawing/2014/main" id="{DE9D171E-E1DA-4C2B-A504-D26B1D65AE95}"/>
              </a:ext>
            </a:extLst>
          </p:cNvPr>
          <p:cNvGrpSpPr/>
          <p:nvPr/>
        </p:nvGrpSpPr>
        <p:grpSpPr>
          <a:xfrm rot="10800000">
            <a:off x="928603" y="2317544"/>
            <a:ext cx="404986" cy="134938"/>
            <a:chOff x="2616664" y="1233980"/>
            <a:chExt cx="404986" cy="134938"/>
          </a:xfrm>
        </p:grpSpPr>
        <p:sp>
          <p:nvSpPr>
            <p:cNvPr id="55" name="Oval 27">
              <a:extLst>
                <a:ext uri="{FF2B5EF4-FFF2-40B4-BE49-F238E27FC236}">
                  <a16:creationId xmlns:a16="http://schemas.microsoft.com/office/drawing/2014/main" id="{0D039EAC-4151-4E36-953B-20B1D1ED08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56" name="Straight Connector 26">
              <a:extLst>
                <a:ext uri="{FF2B5EF4-FFF2-40B4-BE49-F238E27FC236}">
                  <a16:creationId xmlns:a16="http://schemas.microsoft.com/office/drawing/2014/main" id="{9F5B6B9A-A903-4D89-AE38-620412C87EA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7" name="Gruppo 56">
            <a:extLst>
              <a:ext uri="{FF2B5EF4-FFF2-40B4-BE49-F238E27FC236}">
                <a16:creationId xmlns:a16="http://schemas.microsoft.com/office/drawing/2014/main" id="{67CC56CB-7989-4591-8D3E-B8E1EF522EFC}"/>
              </a:ext>
            </a:extLst>
          </p:cNvPr>
          <p:cNvGrpSpPr/>
          <p:nvPr/>
        </p:nvGrpSpPr>
        <p:grpSpPr>
          <a:xfrm rot="16200000">
            <a:off x="1284392" y="2022215"/>
            <a:ext cx="404986" cy="134938"/>
            <a:chOff x="2616664" y="1233980"/>
            <a:chExt cx="404986" cy="134938"/>
          </a:xfrm>
        </p:grpSpPr>
        <p:sp>
          <p:nvSpPr>
            <p:cNvPr id="58" name="Oval 27">
              <a:extLst>
                <a:ext uri="{FF2B5EF4-FFF2-40B4-BE49-F238E27FC236}">
                  <a16:creationId xmlns:a16="http://schemas.microsoft.com/office/drawing/2014/main" id="{279E6CDA-1C6E-4983-BB3D-5B113ACA9E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59" name="Straight Connector 26">
              <a:extLst>
                <a:ext uri="{FF2B5EF4-FFF2-40B4-BE49-F238E27FC236}">
                  <a16:creationId xmlns:a16="http://schemas.microsoft.com/office/drawing/2014/main" id="{70005D44-853D-4DA4-AFE4-ADE3537B7FD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35AE1F95-FE53-4A0A-A13F-52F186118EF3}"/>
              </a:ext>
            </a:extLst>
          </p:cNvPr>
          <p:cNvSpPr txBox="1"/>
          <p:nvPr/>
        </p:nvSpPr>
        <p:spPr>
          <a:xfrm>
            <a:off x="987110" y="1600929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cognome</a:t>
            </a:r>
          </a:p>
        </p:txBody>
      </p:sp>
      <p:sp>
        <p:nvSpPr>
          <p:cNvPr id="61" name="CasellaDiTesto 60">
            <a:extLst>
              <a:ext uri="{FF2B5EF4-FFF2-40B4-BE49-F238E27FC236}">
                <a16:creationId xmlns:a16="http://schemas.microsoft.com/office/drawing/2014/main" id="{1392861C-D156-448D-98E1-17A9049E9D64}"/>
              </a:ext>
            </a:extLst>
          </p:cNvPr>
          <p:cNvSpPr txBox="1"/>
          <p:nvPr/>
        </p:nvSpPr>
        <p:spPr>
          <a:xfrm>
            <a:off x="142703" y="2134298"/>
            <a:ext cx="852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Regione di residenza</a:t>
            </a:r>
          </a:p>
        </p:txBody>
      </p:sp>
      <p:sp>
        <p:nvSpPr>
          <p:cNvPr id="62" name="Rectangle 1">
            <a:extLst>
              <a:ext uri="{FF2B5EF4-FFF2-40B4-BE49-F238E27FC236}">
                <a16:creationId xmlns:a16="http://schemas.microsoft.com/office/drawing/2014/main" id="{F51FF1BE-806A-4BD4-9595-243952BEE4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1389" y="2273821"/>
            <a:ext cx="1730849" cy="360363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corso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grpSp>
        <p:nvGrpSpPr>
          <p:cNvPr id="63" name="Gruppo 62">
            <a:extLst>
              <a:ext uri="{FF2B5EF4-FFF2-40B4-BE49-F238E27FC236}">
                <a16:creationId xmlns:a16="http://schemas.microsoft.com/office/drawing/2014/main" id="{92BF88A6-ABAB-4A41-A843-98A717C53A99}"/>
              </a:ext>
            </a:extLst>
          </p:cNvPr>
          <p:cNvGrpSpPr/>
          <p:nvPr/>
        </p:nvGrpSpPr>
        <p:grpSpPr>
          <a:xfrm rot="16200000">
            <a:off x="5846449" y="2003513"/>
            <a:ext cx="404986" cy="134938"/>
            <a:chOff x="2068497" y="1808162"/>
            <a:chExt cx="404986" cy="134938"/>
          </a:xfrm>
        </p:grpSpPr>
        <p:cxnSp>
          <p:nvCxnSpPr>
            <p:cNvPr id="64" name="Straight Connector 26">
              <a:extLst>
                <a:ext uri="{FF2B5EF4-FFF2-40B4-BE49-F238E27FC236}">
                  <a16:creationId xmlns:a16="http://schemas.microsoft.com/office/drawing/2014/main" id="{49ED2EA9-4E46-41DE-B1CB-A78DAB8086F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068497" y="1898650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5" name="Oval 27">
              <a:extLst>
                <a:ext uri="{FF2B5EF4-FFF2-40B4-BE49-F238E27FC236}">
                  <a16:creationId xmlns:a16="http://schemas.microsoft.com/office/drawing/2014/main" id="{B5D5EB4D-F7D7-4BFC-8849-045C4DA70F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8545" y="1808162"/>
              <a:ext cx="134938" cy="13493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</p:grp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7DA2F2A5-2AE4-46B2-87DF-47706396E3AB}"/>
              </a:ext>
            </a:extLst>
          </p:cNvPr>
          <p:cNvSpPr txBox="1"/>
          <p:nvPr/>
        </p:nvSpPr>
        <p:spPr>
          <a:xfrm>
            <a:off x="5514621" y="1591489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codice</a:t>
            </a:r>
          </a:p>
        </p:txBody>
      </p:sp>
      <p:grpSp>
        <p:nvGrpSpPr>
          <p:cNvPr id="67" name="Gruppo 66">
            <a:extLst>
              <a:ext uri="{FF2B5EF4-FFF2-40B4-BE49-F238E27FC236}">
                <a16:creationId xmlns:a16="http://schemas.microsoft.com/office/drawing/2014/main" id="{1C7FE8F8-EED9-4533-9C6B-900F6D106F17}"/>
              </a:ext>
            </a:extLst>
          </p:cNvPr>
          <p:cNvGrpSpPr/>
          <p:nvPr/>
        </p:nvGrpSpPr>
        <p:grpSpPr>
          <a:xfrm rot="16200000">
            <a:off x="6218829" y="1997723"/>
            <a:ext cx="404986" cy="134938"/>
            <a:chOff x="2616664" y="1233980"/>
            <a:chExt cx="404986" cy="134938"/>
          </a:xfrm>
        </p:grpSpPr>
        <p:sp>
          <p:nvSpPr>
            <p:cNvPr id="68" name="Oval 27">
              <a:extLst>
                <a:ext uri="{FF2B5EF4-FFF2-40B4-BE49-F238E27FC236}">
                  <a16:creationId xmlns:a16="http://schemas.microsoft.com/office/drawing/2014/main" id="{CB4FE56C-0262-4F67-9284-0DDE31BE28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69" name="Straight Connector 26">
              <a:extLst>
                <a:ext uri="{FF2B5EF4-FFF2-40B4-BE49-F238E27FC236}">
                  <a16:creationId xmlns:a16="http://schemas.microsoft.com/office/drawing/2014/main" id="{CF37F70F-142C-41FA-989B-2F7895C1322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F9144114-A2F0-4A66-8F70-CABE9C78F2DF}"/>
              </a:ext>
            </a:extLst>
          </p:cNvPr>
          <p:cNvSpPr txBox="1"/>
          <p:nvPr/>
        </p:nvSpPr>
        <p:spPr>
          <a:xfrm>
            <a:off x="6010756" y="1583173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nome</a:t>
            </a:r>
          </a:p>
        </p:txBody>
      </p:sp>
      <p:grpSp>
        <p:nvGrpSpPr>
          <p:cNvPr id="75" name="Gruppo 74">
            <a:extLst>
              <a:ext uri="{FF2B5EF4-FFF2-40B4-BE49-F238E27FC236}">
                <a16:creationId xmlns:a16="http://schemas.microsoft.com/office/drawing/2014/main" id="{66E2EA3F-6D59-4FBF-AE8D-0CF265C33685}"/>
              </a:ext>
            </a:extLst>
          </p:cNvPr>
          <p:cNvGrpSpPr/>
          <p:nvPr/>
        </p:nvGrpSpPr>
        <p:grpSpPr>
          <a:xfrm rot="16200000">
            <a:off x="6761960" y="1997723"/>
            <a:ext cx="404986" cy="134938"/>
            <a:chOff x="2616664" y="1233980"/>
            <a:chExt cx="404986" cy="134938"/>
          </a:xfrm>
        </p:grpSpPr>
        <p:sp>
          <p:nvSpPr>
            <p:cNvPr id="76" name="Oval 27">
              <a:extLst>
                <a:ext uri="{FF2B5EF4-FFF2-40B4-BE49-F238E27FC236}">
                  <a16:creationId xmlns:a16="http://schemas.microsoft.com/office/drawing/2014/main" id="{EA47C6B8-1A75-440D-A552-F05AD269CD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77" name="Straight Connector 26">
              <a:extLst>
                <a:ext uri="{FF2B5EF4-FFF2-40B4-BE49-F238E27FC236}">
                  <a16:creationId xmlns:a16="http://schemas.microsoft.com/office/drawing/2014/main" id="{CE9923A1-21D1-4461-AB57-5A7C54E1314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78" name="Gruppo 77">
            <a:extLst>
              <a:ext uri="{FF2B5EF4-FFF2-40B4-BE49-F238E27FC236}">
                <a16:creationId xmlns:a16="http://schemas.microsoft.com/office/drawing/2014/main" id="{F3B7A8CE-A3BF-4657-A59C-7B367A9048BA}"/>
              </a:ext>
            </a:extLst>
          </p:cNvPr>
          <p:cNvGrpSpPr/>
          <p:nvPr/>
        </p:nvGrpSpPr>
        <p:grpSpPr>
          <a:xfrm rot="16200000">
            <a:off x="7385180" y="1997723"/>
            <a:ext cx="404986" cy="134938"/>
            <a:chOff x="2616664" y="1233980"/>
            <a:chExt cx="404986" cy="134938"/>
          </a:xfrm>
        </p:grpSpPr>
        <p:sp>
          <p:nvSpPr>
            <p:cNvPr id="79" name="Oval 27">
              <a:extLst>
                <a:ext uri="{FF2B5EF4-FFF2-40B4-BE49-F238E27FC236}">
                  <a16:creationId xmlns:a16="http://schemas.microsoft.com/office/drawing/2014/main" id="{B082F824-BF4C-40C0-BCA7-306EC68AAC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80" name="Straight Connector 26">
              <a:extLst>
                <a:ext uri="{FF2B5EF4-FFF2-40B4-BE49-F238E27FC236}">
                  <a16:creationId xmlns:a16="http://schemas.microsoft.com/office/drawing/2014/main" id="{EDEEDB77-AADD-4124-9C04-7E034819786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81" name="CasellaDiTesto 80">
            <a:extLst>
              <a:ext uri="{FF2B5EF4-FFF2-40B4-BE49-F238E27FC236}">
                <a16:creationId xmlns:a16="http://schemas.microsoft.com/office/drawing/2014/main" id="{170261C0-24F2-4B48-BCC7-1E46626B1679}"/>
              </a:ext>
            </a:extLst>
          </p:cNvPr>
          <p:cNvSpPr txBox="1"/>
          <p:nvPr/>
        </p:nvSpPr>
        <p:spPr>
          <a:xfrm>
            <a:off x="6553425" y="1433899"/>
            <a:ext cx="852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ore lezione</a:t>
            </a:r>
          </a:p>
        </p:txBody>
      </p:sp>
      <p:sp>
        <p:nvSpPr>
          <p:cNvPr id="82" name="CasellaDiTesto 81">
            <a:extLst>
              <a:ext uri="{FF2B5EF4-FFF2-40B4-BE49-F238E27FC236}">
                <a16:creationId xmlns:a16="http://schemas.microsoft.com/office/drawing/2014/main" id="{5085B2EF-28FD-466B-A580-C6705D40F6BD}"/>
              </a:ext>
            </a:extLst>
          </p:cNvPr>
          <p:cNvSpPr txBox="1"/>
          <p:nvPr/>
        </p:nvSpPr>
        <p:spPr>
          <a:xfrm>
            <a:off x="7166445" y="1424758"/>
            <a:ext cx="1113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ore esercitazione</a:t>
            </a:r>
          </a:p>
        </p:txBody>
      </p:sp>
      <p:sp>
        <p:nvSpPr>
          <p:cNvPr id="83" name="Diamond 7">
            <a:extLst>
              <a:ext uri="{FF2B5EF4-FFF2-40B4-BE49-F238E27FC236}">
                <a16:creationId xmlns:a16="http://schemas.microsoft.com/office/drawing/2014/main" id="{1ADEE6C7-2F97-4CC6-ACA7-F30A0F0863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1825" y="2115136"/>
            <a:ext cx="2296918" cy="711782"/>
          </a:xfrm>
          <a:prstGeom prst="diamond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insegnamento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562F7343-8251-49C2-A461-D29E15F6262A}"/>
              </a:ext>
            </a:extLst>
          </p:cNvPr>
          <p:cNvCxnSpPr>
            <a:cxnSpLocks/>
            <a:stCxn id="83" idx="1"/>
            <a:endCxn id="27" idx="3"/>
          </p:cNvCxnSpPr>
          <p:nvPr/>
        </p:nvCxnSpPr>
        <p:spPr>
          <a:xfrm flipH="1" flipV="1">
            <a:off x="2618910" y="2470245"/>
            <a:ext cx="532915" cy="7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C08AC66C-06D1-454C-BC12-0DA2E1008C38}"/>
              </a:ext>
            </a:extLst>
          </p:cNvPr>
          <p:cNvCxnSpPr>
            <a:cxnSpLocks/>
            <a:stCxn id="62" idx="1"/>
            <a:endCxn id="83" idx="3"/>
          </p:cNvCxnSpPr>
          <p:nvPr/>
        </p:nvCxnSpPr>
        <p:spPr>
          <a:xfrm flipH="1">
            <a:off x="5448743" y="2454003"/>
            <a:ext cx="562646" cy="17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CasellaDiTesto 109">
            <a:extLst>
              <a:ext uri="{FF2B5EF4-FFF2-40B4-BE49-F238E27FC236}">
                <a16:creationId xmlns:a16="http://schemas.microsoft.com/office/drawing/2014/main" id="{E4911DBC-C7A5-41A7-B18C-81F11DBCA34B}"/>
              </a:ext>
            </a:extLst>
          </p:cNvPr>
          <p:cNvSpPr txBox="1"/>
          <p:nvPr/>
        </p:nvSpPr>
        <p:spPr>
          <a:xfrm>
            <a:off x="2605405" y="2211955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(1,n)</a:t>
            </a:r>
          </a:p>
        </p:txBody>
      </p:sp>
      <p:sp>
        <p:nvSpPr>
          <p:cNvPr id="111" name="CasellaDiTesto 110">
            <a:extLst>
              <a:ext uri="{FF2B5EF4-FFF2-40B4-BE49-F238E27FC236}">
                <a16:creationId xmlns:a16="http://schemas.microsoft.com/office/drawing/2014/main" id="{0FD6851F-D3A2-4981-8F46-C4D9F098F841}"/>
              </a:ext>
            </a:extLst>
          </p:cNvPr>
          <p:cNvSpPr txBox="1"/>
          <p:nvPr/>
        </p:nvSpPr>
        <p:spPr>
          <a:xfrm>
            <a:off x="5199146" y="2205787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(1,1)</a:t>
            </a:r>
          </a:p>
        </p:txBody>
      </p:sp>
      <p:sp>
        <p:nvSpPr>
          <p:cNvPr id="115" name="Rectangle 1">
            <a:extLst>
              <a:ext uri="{FF2B5EF4-FFF2-40B4-BE49-F238E27FC236}">
                <a16:creationId xmlns:a16="http://schemas.microsoft.com/office/drawing/2014/main" id="{05503059-D525-4B16-83B1-C9F3F08290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1817" y="4429134"/>
            <a:ext cx="1281579" cy="360363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corso</a:t>
            </a:r>
            <a:r>
              <a:rPr lang="en-US" altLang="en-US" sz="1200" dirty="0">
                <a:latin typeface="Arial" panose="020B0604020202020204" pitchFamily="34" charset="0"/>
              </a:rPr>
              <a:t> di </a:t>
            </a:r>
            <a:r>
              <a:rPr lang="en-US" altLang="en-US" sz="1200" dirty="0" err="1">
                <a:latin typeface="Arial" panose="020B0604020202020204" pitchFamily="34" charset="0"/>
              </a:rPr>
              <a:t>laurea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grpSp>
        <p:nvGrpSpPr>
          <p:cNvPr id="116" name="Gruppo 115">
            <a:extLst>
              <a:ext uri="{FF2B5EF4-FFF2-40B4-BE49-F238E27FC236}">
                <a16:creationId xmlns:a16="http://schemas.microsoft.com/office/drawing/2014/main" id="{A9D197AB-EE68-4D4B-B651-D0BF1F7E7B88}"/>
              </a:ext>
            </a:extLst>
          </p:cNvPr>
          <p:cNvGrpSpPr/>
          <p:nvPr/>
        </p:nvGrpSpPr>
        <p:grpSpPr>
          <a:xfrm>
            <a:off x="7514679" y="4399905"/>
            <a:ext cx="404986" cy="134938"/>
            <a:chOff x="2068497" y="1808162"/>
            <a:chExt cx="404986" cy="134938"/>
          </a:xfrm>
        </p:grpSpPr>
        <p:cxnSp>
          <p:nvCxnSpPr>
            <p:cNvPr id="117" name="Straight Connector 26">
              <a:extLst>
                <a:ext uri="{FF2B5EF4-FFF2-40B4-BE49-F238E27FC236}">
                  <a16:creationId xmlns:a16="http://schemas.microsoft.com/office/drawing/2014/main" id="{F11EC96F-A9FA-46A7-A698-3A962FE0CF3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068497" y="1898650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18" name="Oval 27">
              <a:extLst>
                <a:ext uri="{FF2B5EF4-FFF2-40B4-BE49-F238E27FC236}">
                  <a16:creationId xmlns:a16="http://schemas.microsoft.com/office/drawing/2014/main" id="{2A85C1EE-43D4-4CCF-9690-787BB677E9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8545" y="1808162"/>
              <a:ext cx="134938" cy="13493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</p:grpSp>
      <p:sp>
        <p:nvSpPr>
          <p:cNvPr id="119" name="CasellaDiTesto 118">
            <a:extLst>
              <a:ext uri="{FF2B5EF4-FFF2-40B4-BE49-F238E27FC236}">
                <a16:creationId xmlns:a16="http://schemas.microsoft.com/office/drawing/2014/main" id="{37518A8D-EBF1-4F4E-BAC8-6A4AC394444C}"/>
              </a:ext>
            </a:extLst>
          </p:cNvPr>
          <p:cNvSpPr txBox="1"/>
          <p:nvPr/>
        </p:nvSpPr>
        <p:spPr>
          <a:xfrm>
            <a:off x="7831122" y="4312131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codice</a:t>
            </a:r>
          </a:p>
        </p:txBody>
      </p:sp>
      <p:grpSp>
        <p:nvGrpSpPr>
          <p:cNvPr id="120" name="Gruppo 119">
            <a:extLst>
              <a:ext uri="{FF2B5EF4-FFF2-40B4-BE49-F238E27FC236}">
                <a16:creationId xmlns:a16="http://schemas.microsoft.com/office/drawing/2014/main" id="{696046CB-6A30-424A-A612-B2FED94CD2AE}"/>
              </a:ext>
            </a:extLst>
          </p:cNvPr>
          <p:cNvGrpSpPr/>
          <p:nvPr/>
        </p:nvGrpSpPr>
        <p:grpSpPr>
          <a:xfrm>
            <a:off x="7514679" y="4601945"/>
            <a:ext cx="404986" cy="134938"/>
            <a:chOff x="2616664" y="1233980"/>
            <a:chExt cx="404986" cy="134938"/>
          </a:xfrm>
        </p:grpSpPr>
        <p:sp>
          <p:nvSpPr>
            <p:cNvPr id="121" name="Oval 27">
              <a:extLst>
                <a:ext uri="{FF2B5EF4-FFF2-40B4-BE49-F238E27FC236}">
                  <a16:creationId xmlns:a16="http://schemas.microsoft.com/office/drawing/2014/main" id="{486BA26F-0D3A-4308-B411-BAE69CA632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122" name="Straight Connector 26">
              <a:extLst>
                <a:ext uri="{FF2B5EF4-FFF2-40B4-BE49-F238E27FC236}">
                  <a16:creationId xmlns:a16="http://schemas.microsoft.com/office/drawing/2014/main" id="{277E2417-9BD1-420E-95EF-1BAB53FF078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23" name="CasellaDiTesto 122">
            <a:extLst>
              <a:ext uri="{FF2B5EF4-FFF2-40B4-BE49-F238E27FC236}">
                <a16:creationId xmlns:a16="http://schemas.microsoft.com/office/drawing/2014/main" id="{5F512007-90AA-44C6-A9F2-F7C4E35DAE9A}"/>
              </a:ext>
            </a:extLst>
          </p:cNvPr>
          <p:cNvSpPr txBox="1"/>
          <p:nvPr/>
        </p:nvSpPr>
        <p:spPr>
          <a:xfrm>
            <a:off x="7849970" y="4525221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nome</a:t>
            </a:r>
          </a:p>
        </p:txBody>
      </p:sp>
      <p:sp>
        <p:nvSpPr>
          <p:cNvPr id="138" name="Diamond 7">
            <a:extLst>
              <a:ext uri="{FF2B5EF4-FFF2-40B4-BE49-F238E27FC236}">
                <a16:creationId xmlns:a16="http://schemas.microsoft.com/office/drawing/2014/main" id="{95A5D132-3196-41F8-BCF4-F7A28F5EC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2407" y="3117572"/>
            <a:ext cx="1534209" cy="711782"/>
          </a:xfrm>
          <a:prstGeom prst="diamond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afferisce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EF68B517-9F06-4107-8B0E-7AFD1966BDEA}"/>
              </a:ext>
            </a:extLst>
          </p:cNvPr>
          <p:cNvCxnSpPr>
            <a:cxnSpLocks/>
            <a:stCxn id="138" idx="0"/>
            <a:endCxn id="62" idx="2"/>
          </p:cNvCxnSpPr>
          <p:nvPr/>
        </p:nvCxnSpPr>
        <p:spPr>
          <a:xfrm flipV="1">
            <a:off x="6869512" y="2634184"/>
            <a:ext cx="7302" cy="4833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Connettore diritto 142">
            <a:extLst>
              <a:ext uri="{FF2B5EF4-FFF2-40B4-BE49-F238E27FC236}">
                <a16:creationId xmlns:a16="http://schemas.microsoft.com/office/drawing/2014/main" id="{B98996D8-272B-4B68-AD35-093D17DB73D0}"/>
              </a:ext>
            </a:extLst>
          </p:cNvPr>
          <p:cNvCxnSpPr>
            <a:cxnSpLocks/>
            <a:stCxn id="115" idx="0"/>
          </p:cNvCxnSpPr>
          <p:nvPr/>
        </p:nvCxnSpPr>
        <p:spPr>
          <a:xfrm flipH="1" flipV="1">
            <a:off x="6861525" y="3806558"/>
            <a:ext cx="11082" cy="6225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CasellaDiTesto 144">
            <a:extLst>
              <a:ext uri="{FF2B5EF4-FFF2-40B4-BE49-F238E27FC236}">
                <a16:creationId xmlns:a16="http://schemas.microsoft.com/office/drawing/2014/main" id="{46247495-09E4-4680-9340-1A035D56AC81}"/>
              </a:ext>
            </a:extLst>
          </p:cNvPr>
          <p:cNvSpPr txBox="1"/>
          <p:nvPr/>
        </p:nvSpPr>
        <p:spPr>
          <a:xfrm>
            <a:off x="6686154" y="2740680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(1,n)</a:t>
            </a:r>
          </a:p>
        </p:txBody>
      </p:sp>
      <p:sp>
        <p:nvSpPr>
          <p:cNvPr id="146" name="CasellaDiTesto 145">
            <a:extLst>
              <a:ext uri="{FF2B5EF4-FFF2-40B4-BE49-F238E27FC236}">
                <a16:creationId xmlns:a16="http://schemas.microsoft.com/office/drawing/2014/main" id="{493F6421-F000-41C0-862C-1BC1AA52D250}"/>
              </a:ext>
            </a:extLst>
          </p:cNvPr>
          <p:cNvSpPr txBox="1"/>
          <p:nvPr/>
        </p:nvSpPr>
        <p:spPr>
          <a:xfrm>
            <a:off x="6705780" y="4099132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(1,n)</a:t>
            </a:r>
          </a:p>
        </p:txBody>
      </p: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EE8B62FE-61E7-4FA2-BD18-06E901133DF0}"/>
              </a:ext>
            </a:extLst>
          </p:cNvPr>
          <p:cNvCxnSpPr/>
          <p:nvPr/>
        </p:nvCxnSpPr>
        <p:spPr>
          <a:xfrm>
            <a:off x="2618910" y="2634184"/>
            <a:ext cx="67470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9E6C4024-42D5-43E9-B060-CA5FE1589342}"/>
              </a:ext>
            </a:extLst>
          </p:cNvPr>
          <p:cNvCxnSpPr>
            <a:cxnSpLocks/>
          </p:cNvCxnSpPr>
          <p:nvPr/>
        </p:nvCxnSpPr>
        <p:spPr>
          <a:xfrm>
            <a:off x="3293616" y="2634184"/>
            <a:ext cx="0" cy="19751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Diamond 7">
            <a:extLst>
              <a:ext uri="{FF2B5EF4-FFF2-40B4-BE49-F238E27FC236}">
                <a16:creationId xmlns:a16="http://schemas.microsoft.com/office/drawing/2014/main" id="{38184C32-A2AD-42EC-B25D-BA6AF305CA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9820" y="4253424"/>
            <a:ext cx="1816635" cy="711782"/>
          </a:xfrm>
          <a:prstGeom prst="diamond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presidente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65825119-C0ED-40AC-B8BB-858AEB62D2A5}"/>
              </a:ext>
            </a:extLst>
          </p:cNvPr>
          <p:cNvCxnSpPr>
            <a:cxnSpLocks/>
            <a:stCxn id="153" idx="1"/>
          </p:cNvCxnSpPr>
          <p:nvPr/>
        </p:nvCxnSpPr>
        <p:spPr>
          <a:xfrm flipH="1">
            <a:off x="3277742" y="4609315"/>
            <a:ext cx="41207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D701EA8C-A9D7-4160-91CE-47F592C8B0F1}"/>
              </a:ext>
            </a:extLst>
          </p:cNvPr>
          <p:cNvCxnSpPr>
            <a:stCxn id="153" idx="3"/>
            <a:endCxn id="115" idx="1"/>
          </p:cNvCxnSpPr>
          <p:nvPr/>
        </p:nvCxnSpPr>
        <p:spPr>
          <a:xfrm>
            <a:off x="5506455" y="4609315"/>
            <a:ext cx="725362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4" name="Gruppo 1">
            <a:extLst>
              <a:ext uri="{FF2B5EF4-FFF2-40B4-BE49-F238E27FC236}">
                <a16:creationId xmlns:a16="http://schemas.microsoft.com/office/drawing/2014/main" id="{596567F9-0A6E-4AEB-84D9-B50C6721EB5E}"/>
              </a:ext>
            </a:extLst>
          </p:cNvPr>
          <p:cNvGrpSpPr>
            <a:grpSpLocks/>
          </p:cNvGrpSpPr>
          <p:nvPr/>
        </p:nvGrpSpPr>
        <p:grpSpPr bwMode="auto">
          <a:xfrm>
            <a:off x="6191692" y="4789497"/>
            <a:ext cx="1214438" cy="539750"/>
            <a:chOff x="4930775" y="5229225"/>
            <a:chExt cx="1214438" cy="539750"/>
          </a:xfrm>
        </p:grpSpPr>
        <p:cxnSp>
          <p:nvCxnSpPr>
            <p:cNvPr id="165" name="Straight Arrow Connector 17">
              <a:extLst>
                <a:ext uri="{FF2B5EF4-FFF2-40B4-BE49-F238E27FC236}">
                  <a16:creationId xmlns:a16="http://schemas.microsoft.com/office/drawing/2014/main" id="{B70C9F9A-8A6D-4766-8CEF-EDA17AADE10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605463" y="5229225"/>
              <a:ext cx="0" cy="26987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6" name="Straight Connector 16">
              <a:extLst>
                <a:ext uri="{FF2B5EF4-FFF2-40B4-BE49-F238E27FC236}">
                  <a16:creationId xmlns:a16="http://schemas.microsoft.com/office/drawing/2014/main" id="{49228580-433C-4960-8881-6C77B2C0868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4930775" y="5499100"/>
              <a:ext cx="121443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7" name="Straight Arrow Connector 22">
              <a:extLst>
                <a:ext uri="{FF2B5EF4-FFF2-40B4-BE49-F238E27FC236}">
                  <a16:creationId xmlns:a16="http://schemas.microsoft.com/office/drawing/2014/main" id="{E68BFE98-281B-4F02-8AA3-25DF771A083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6145213" y="5499100"/>
              <a:ext cx="0" cy="26987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8" name="Straight Arrow Connector 24">
              <a:extLst>
                <a:ext uri="{FF2B5EF4-FFF2-40B4-BE49-F238E27FC236}">
                  <a16:creationId xmlns:a16="http://schemas.microsoft.com/office/drawing/2014/main" id="{A1DCA3D3-E4A6-441E-B610-65553FF8358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4930775" y="5499100"/>
              <a:ext cx="0" cy="26987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69" name="Rectangle 1">
            <a:extLst>
              <a:ext uri="{FF2B5EF4-FFF2-40B4-BE49-F238E27FC236}">
                <a16:creationId xmlns:a16="http://schemas.microsoft.com/office/drawing/2014/main" id="{CFA22FB7-6ACD-48ED-AAD2-EC499F8761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8097" y="5332836"/>
            <a:ext cx="852707" cy="360363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triennale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sp>
        <p:nvSpPr>
          <p:cNvPr id="170" name="Rectangle 1">
            <a:extLst>
              <a:ext uri="{FF2B5EF4-FFF2-40B4-BE49-F238E27FC236}">
                <a16:creationId xmlns:a16="http://schemas.microsoft.com/office/drawing/2014/main" id="{10904C10-8DD5-4854-A461-16CF79862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7460" y="5325690"/>
            <a:ext cx="942204" cy="360363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magistrale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090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itolo 1">
            <a:extLst>
              <a:ext uri="{FF2B5EF4-FFF2-40B4-BE49-F238E27FC236}">
                <a16:creationId xmlns:a16="http://schemas.microsoft.com/office/drawing/2014/main" id="{2B4C6113-18ED-4244-B20B-D774B67248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7" y="204788"/>
            <a:ext cx="8727691" cy="730633"/>
          </a:xfrm>
        </p:spPr>
        <p:txBody>
          <a:bodyPr>
            <a:normAutofit/>
          </a:bodyPr>
          <a:lstStyle/>
          <a:p>
            <a:pPr algn="ctr"/>
            <a:r>
              <a:rPr lang="en-GB" altLang="en-US" sz="3200" dirty="0">
                <a:latin typeface="+mn-lt"/>
              </a:rPr>
              <a:t>CS</a:t>
            </a:r>
          </a:p>
        </p:txBody>
      </p:sp>
      <p:sp>
        <p:nvSpPr>
          <p:cNvPr id="100" name="Segnaposto numero diapositiva 3">
            <a:extLst>
              <a:ext uri="{FF2B5EF4-FFF2-40B4-BE49-F238E27FC236}">
                <a16:creationId xmlns:a16="http://schemas.microsoft.com/office/drawing/2014/main" id="{3034591E-CF24-4DD0-BC12-A4D3CFCE2931}"/>
              </a:ext>
            </a:extLst>
          </p:cNvPr>
          <p:cNvSpPr txBox="1">
            <a:spLocks/>
          </p:cNvSpPr>
          <p:nvPr/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spcBef>
                <a:spcPct val="20000"/>
              </a:spcBef>
              <a:buChar char="•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har char="–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har char="•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har char="–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DC9B6D5-8124-441B-A65E-95DFA110F02F}" type="slidenum">
              <a:rPr lang="it-IT" altLang="it-IT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it-IT" altLang="it-IT" sz="1400">
              <a:latin typeface="Times New Roman" panose="02020603050405020304" pitchFamily="18" charset="0"/>
            </a:endParaRPr>
          </a:p>
        </p:txBody>
      </p:sp>
      <p:cxnSp>
        <p:nvCxnSpPr>
          <p:cNvPr id="101" name="Connettore diritto 6">
            <a:extLst>
              <a:ext uri="{FF2B5EF4-FFF2-40B4-BE49-F238E27FC236}">
                <a16:creationId xmlns:a16="http://schemas.microsoft.com/office/drawing/2014/main" id="{46910527-A4C3-406F-89C8-807B4CABBC7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95275" y="1403350"/>
            <a:ext cx="84232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2" name="Gruppo 37">
            <a:extLst>
              <a:ext uri="{FF2B5EF4-FFF2-40B4-BE49-F238E27FC236}">
                <a16:creationId xmlns:a16="http://schemas.microsoft.com/office/drawing/2014/main" id="{315B5B87-67E9-498E-AA45-358D59249688}"/>
              </a:ext>
            </a:extLst>
          </p:cNvPr>
          <p:cNvGrpSpPr>
            <a:grpSpLocks/>
          </p:cNvGrpSpPr>
          <p:nvPr/>
        </p:nvGrpSpPr>
        <p:grpSpPr bwMode="auto">
          <a:xfrm>
            <a:off x="242888" y="2115136"/>
            <a:ext cx="8475662" cy="4049713"/>
            <a:chOff x="243336" y="2078850"/>
            <a:chExt cx="8235334" cy="4050451"/>
          </a:xfrm>
        </p:grpSpPr>
        <p:cxnSp>
          <p:nvCxnSpPr>
            <p:cNvPr id="103" name="Connettore diritto 8">
              <a:extLst>
                <a:ext uri="{FF2B5EF4-FFF2-40B4-BE49-F238E27FC236}">
                  <a16:creationId xmlns:a16="http://schemas.microsoft.com/office/drawing/2014/main" id="{F1BEB5D0-07C6-4D85-B426-871F2FCF4B9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87760" y="2078850"/>
              <a:ext cx="8190910" cy="1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4" name="Connettore diritto 9">
              <a:extLst>
                <a:ext uri="{FF2B5EF4-FFF2-40B4-BE49-F238E27FC236}">
                  <a16:creationId xmlns:a16="http://schemas.microsoft.com/office/drawing/2014/main" id="{88A3C8A0-2C06-476E-9CEC-445C1B51D80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80356" y="2753925"/>
              <a:ext cx="8190910" cy="1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5" name="Connettore diritto 10">
              <a:extLst>
                <a:ext uri="{FF2B5EF4-FFF2-40B4-BE49-F238E27FC236}">
                  <a16:creationId xmlns:a16="http://schemas.microsoft.com/office/drawing/2014/main" id="{AF8B92D7-569E-4FC7-B616-1393F460550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72952" y="3429000"/>
              <a:ext cx="8190910" cy="1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6" name="Connettore diritto 11">
              <a:extLst>
                <a:ext uri="{FF2B5EF4-FFF2-40B4-BE49-F238E27FC236}">
                  <a16:creationId xmlns:a16="http://schemas.microsoft.com/office/drawing/2014/main" id="{B59E49DA-5A1A-4B69-AAE7-7CC14669C29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5548" y="4104075"/>
              <a:ext cx="8190910" cy="1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7" name="Connettore diritto 12">
              <a:extLst>
                <a:ext uri="{FF2B5EF4-FFF2-40B4-BE49-F238E27FC236}">
                  <a16:creationId xmlns:a16="http://schemas.microsoft.com/office/drawing/2014/main" id="{492CA96A-D4D1-4311-8BF7-AF8A3E4ED09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58144" y="4779150"/>
              <a:ext cx="8190910" cy="1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8" name="Connettore diritto 13">
              <a:extLst>
                <a:ext uri="{FF2B5EF4-FFF2-40B4-BE49-F238E27FC236}">
                  <a16:creationId xmlns:a16="http://schemas.microsoft.com/office/drawing/2014/main" id="{96396FEB-6DE5-445B-8D7B-9F1E579ED93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50740" y="5454225"/>
              <a:ext cx="8190910" cy="1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9" name="Connettore diritto 14">
              <a:extLst>
                <a:ext uri="{FF2B5EF4-FFF2-40B4-BE49-F238E27FC236}">
                  <a16:creationId xmlns:a16="http://schemas.microsoft.com/office/drawing/2014/main" id="{EFA82C33-EA27-4DD9-9E0B-728E4D64792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43336" y="6129300"/>
              <a:ext cx="8190910" cy="1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10" name="Connettore diritto 16">
            <a:extLst>
              <a:ext uri="{FF2B5EF4-FFF2-40B4-BE49-F238E27FC236}">
                <a16:creationId xmlns:a16="http://schemas.microsoft.com/office/drawing/2014/main" id="{C4D52FF2-5EEB-4ABB-B5A8-790AAD4E747C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09575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Connettore diritto 20">
            <a:extLst>
              <a:ext uri="{FF2B5EF4-FFF2-40B4-BE49-F238E27FC236}">
                <a16:creationId xmlns:a16="http://schemas.microsoft.com/office/drawing/2014/main" id="{FA17B425-4EC6-4428-B462-C762E13B1AB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31913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Connettore diritto 21">
            <a:extLst>
              <a:ext uri="{FF2B5EF4-FFF2-40B4-BE49-F238E27FC236}">
                <a16:creationId xmlns:a16="http://schemas.microsoft.com/office/drawing/2014/main" id="{8EDA4431-E58C-42F8-8293-1936DE282B2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252663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Connettore diritto 22">
            <a:extLst>
              <a:ext uri="{FF2B5EF4-FFF2-40B4-BE49-F238E27FC236}">
                <a16:creationId xmlns:a16="http://schemas.microsoft.com/office/drawing/2014/main" id="{2E7B568C-3D82-4B7A-96AE-75EBEFC73FD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75000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Connettore diritto 23">
            <a:extLst>
              <a:ext uri="{FF2B5EF4-FFF2-40B4-BE49-F238E27FC236}">
                <a16:creationId xmlns:a16="http://schemas.microsoft.com/office/drawing/2014/main" id="{C9C6CDA1-CEB4-49EF-B8BE-FB8652C3509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095750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Connettore diritto 24">
            <a:extLst>
              <a:ext uri="{FF2B5EF4-FFF2-40B4-BE49-F238E27FC236}">
                <a16:creationId xmlns:a16="http://schemas.microsoft.com/office/drawing/2014/main" id="{1495F5A4-78C3-49F8-991B-4D927A071D1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016500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Connettore diritto 25">
            <a:extLst>
              <a:ext uri="{FF2B5EF4-FFF2-40B4-BE49-F238E27FC236}">
                <a16:creationId xmlns:a16="http://schemas.microsoft.com/office/drawing/2014/main" id="{0530C356-27FE-4A60-A026-C252579C96E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938838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Connettore diritto 26">
            <a:extLst>
              <a:ext uri="{FF2B5EF4-FFF2-40B4-BE49-F238E27FC236}">
                <a16:creationId xmlns:a16="http://schemas.microsoft.com/office/drawing/2014/main" id="{F483DBDD-9C83-465F-B03F-5BAC142B2C7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859588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Connettore diritto 27">
            <a:extLst>
              <a:ext uri="{FF2B5EF4-FFF2-40B4-BE49-F238E27FC236}">
                <a16:creationId xmlns:a16="http://schemas.microsoft.com/office/drawing/2014/main" id="{27B3A657-CCE2-4584-8BEB-13B9A348844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780338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Connettore diritto 28">
            <a:extLst>
              <a:ext uri="{FF2B5EF4-FFF2-40B4-BE49-F238E27FC236}">
                <a16:creationId xmlns:a16="http://schemas.microsoft.com/office/drawing/2014/main" id="{9161C143-2355-4280-8F77-30D6839CEA7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702675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0" name="Rectangle 1">
            <a:extLst>
              <a:ext uri="{FF2B5EF4-FFF2-40B4-BE49-F238E27FC236}">
                <a16:creationId xmlns:a16="http://schemas.microsoft.com/office/drawing/2014/main" id="{F176A206-955A-40C9-AF72-0A1D0B9D85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7331" y="2290063"/>
            <a:ext cx="1281579" cy="360363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studente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grpSp>
        <p:nvGrpSpPr>
          <p:cNvPr id="130" name="Gruppo 129">
            <a:extLst>
              <a:ext uri="{FF2B5EF4-FFF2-40B4-BE49-F238E27FC236}">
                <a16:creationId xmlns:a16="http://schemas.microsoft.com/office/drawing/2014/main" id="{F3B2AC4C-71AC-4069-BA72-D4BFE86E6B48}"/>
              </a:ext>
            </a:extLst>
          </p:cNvPr>
          <p:cNvGrpSpPr/>
          <p:nvPr/>
        </p:nvGrpSpPr>
        <p:grpSpPr>
          <a:xfrm rot="16200000">
            <a:off x="2269142" y="2018404"/>
            <a:ext cx="404986" cy="134938"/>
            <a:chOff x="2068497" y="1808162"/>
            <a:chExt cx="404986" cy="134938"/>
          </a:xfrm>
        </p:grpSpPr>
        <p:cxnSp>
          <p:nvCxnSpPr>
            <p:cNvPr id="131" name="Straight Connector 26">
              <a:extLst>
                <a:ext uri="{FF2B5EF4-FFF2-40B4-BE49-F238E27FC236}">
                  <a16:creationId xmlns:a16="http://schemas.microsoft.com/office/drawing/2014/main" id="{BD629C79-CD23-43B5-9014-3BC96DEC844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068497" y="1898650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2" name="Oval 27">
              <a:extLst>
                <a:ext uri="{FF2B5EF4-FFF2-40B4-BE49-F238E27FC236}">
                  <a16:creationId xmlns:a16="http://schemas.microsoft.com/office/drawing/2014/main" id="{D5D269CB-5A46-4E31-BD2C-0EEFB1480E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8545" y="1808162"/>
              <a:ext cx="134938" cy="13493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</p:grpSp>
      <p:grpSp>
        <p:nvGrpSpPr>
          <p:cNvPr id="133" name="Gruppo 132">
            <a:extLst>
              <a:ext uri="{FF2B5EF4-FFF2-40B4-BE49-F238E27FC236}">
                <a16:creationId xmlns:a16="http://schemas.microsoft.com/office/drawing/2014/main" id="{E91A40E7-1741-4D6E-B1CE-A382B1A920BB}"/>
              </a:ext>
            </a:extLst>
          </p:cNvPr>
          <p:cNvGrpSpPr/>
          <p:nvPr/>
        </p:nvGrpSpPr>
        <p:grpSpPr>
          <a:xfrm rot="16200000">
            <a:off x="1796198" y="2023307"/>
            <a:ext cx="404986" cy="134938"/>
            <a:chOff x="2616664" y="1233980"/>
            <a:chExt cx="404986" cy="134938"/>
          </a:xfrm>
        </p:grpSpPr>
        <p:sp>
          <p:nvSpPr>
            <p:cNvPr id="134" name="Oval 27">
              <a:extLst>
                <a:ext uri="{FF2B5EF4-FFF2-40B4-BE49-F238E27FC236}">
                  <a16:creationId xmlns:a16="http://schemas.microsoft.com/office/drawing/2014/main" id="{ABA6E37A-4739-4670-B4E9-181BFFD3E3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135" name="Straight Connector 26">
              <a:extLst>
                <a:ext uri="{FF2B5EF4-FFF2-40B4-BE49-F238E27FC236}">
                  <a16:creationId xmlns:a16="http://schemas.microsoft.com/office/drawing/2014/main" id="{DCF9C57C-4618-4A89-9A03-BC18D70084B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36" name="CasellaDiTesto 135">
            <a:extLst>
              <a:ext uri="{FF2B5EF4-FFF2-40B4-BE49-F238E27FC236}">
                <a16:creationId xmlns:a16="http://schemas.microsoft.com/office/drawing/2014/main" id="{EE981D10-D503-46B6-9710-8AEDB68E8E5D}"/>
              </a:ext>
            </a:extLst>
          </p:cNvPr>
          <p:cNvSpPr txBox="1"/>
          <p:nvPr/>
        </p:nvSpPr>
        <p:spPr>
          <a:xfrm>
            <a:off x="2185891" y="1606380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matricola</a:t>
            </a:r>
          </a:p>
        </p:txBody>
      </p:sp>
      <p:sp>
        <p:nvSpPr>
          <p:cNvPr id="137" name="CasellaDiTesto 136">
            <a:extLst>
              <a:ext uri="{FF2B5EF4-FFF2-40B4-BE49-F238E27FC236}">
                <a16:creationId xmlns:a16="http://schemas.microsoft.com/office/drawing/2014/main" id="{BE2A338D-1128-44BE-8E7C-317337FA219E}"/>
              </a:ext>
            </a:extLst>
          </p:cNvPr>
          <p:cNvSpPr txBox="1"/>
          <p:nvPr/>
        </p:nvSpPr>
        <p:spPr>
          <a:xfrm>
            <a:off x="1588125" y="1608757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nome</a:t>
            </a:r>
          </a:p>
        </p:txBody>
      </p:sp>
      <p:grpSp>
        <p:nvGrpSpPr>
          <p:cNvPr id="138" name="Gruppo 137">
            <a:extLst>
              <a:ext uri="{FF2B5EF4-FFF2-40B4-BE49-F238E27FC236}">
                <a16:creationId xmlns:a16="http://schemas.microsoft.com/office/drawing/2014/main" id="{F6D990DF-FBCE-4A57-AD75-90FF0C67F767}"/>
              </a:ext>
            </a:extLst>
          </p:cNvPr>
          <p:cNvGrpSpPr/>
          <p:nvPr/>
        </p:nvGrpSpPr>
        <p:grpSpPr>
          <a:xfrm rot="10800000">
            <a:off x="928603" y="2317544"/>
            <a:ext cx="404986" cy="134938"/>
            <a:chOff x="2616664" y="1233980"/>
            <a:chExt cx="404986" cy="134938"/>
          </a:xfrm>
        </p:grpSpPr>
        <p:sp>
          <p:nvSpPr>
            <p:cNvPr id="139" name="Oval 27">
              <a:extLst>
                <a:ext uri="{FF2B5EF4-FFF2-40B4-BE49-F238E27FC236}">
                  <a16:creationId xmlns:a16="http://schemas.microsoft.com/office/drawing/2014/main" id="{32FC17A6-15EA-4539-966E-FC415DBC86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140" name="Straight Connector 26">
              <a:extLst>
                <a:ext uri="{FF2B5EF4-FFF2-40B4-BE49-F238E27FC236}">
                  <a16:creationId xmlns:a16="http://schemas.microsoft.com/office/drawing/2014/main" id="{156FA3EB-ABBE-42F9-96D9-FD4369E6107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41" name="Gruppo 140">
            <a:extLst>
              <a:ext uri="{FF2B5EF4-FFF2-40B4-BE49-F238E27FC236}">
                <a16:creationId xmlns:a16="http://schemas.microsoft.com/office/drawing/2014/main" id="{79394E85-EF60-457E-9F34-5C83082EB961}"/>
              </a:ext>
            </a:extLst>
          </p:cNvPr>
          <p:cNvGrpSpPr/>
          <p:nvPr/>
        </p:nvGrpSpPr>
        <p:grpSpPr>
          <a:xfrm rot="16200000">
            <a:off x="1284392" y="2022215"/>
            <a:ext cx="404986" cy="134938"/>
            <a:chOff x="2616664" y="1233980"/>
            <a:chExt cx="404986" cy="134938"/>
          </a:xfrm>
        </p:grpSpPr>
        <p:sp>
          <p:nvSpPr>
            <p:cNvPr id="142" name="Oval 27">
              <a:extLst>
                <a:ext uri="{FF2B5EF4-FFF2-40B4-BE49-F238E27FC236}">
                  <a16:creationId xmlns:a16="http://schemas.microsoft.com/office/drawing/2014/main" id="{9014015E-C1B8-4D03-8C74-FB5B1E1300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143" name="Straight Connector 26">
              <a:extLst>
                <a:ext uri="{FF2B5EF4-FFF2-40B4-BE49-F238E27FC236}">
                  <a16:creationId xmlns:a16="http://schemas.microsoft.com/office/drawing/2014/main" id="{387E8FD4-EE44-4ED6-A934-76E8D67348C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44" name="CasellaDiTesto 143">
            <a:extLst>
              <a:ext uri="{FF2B5EF4-FFF2-40B4-BE49-F238E27FC236}">
                <a16:creationId xmlns:a16="http://schemas.microsoft.com/office/drawing/2014/main" id="{266A8FDC-EADB-462E-9C36-1E52D43B9CCF}"/>
              </a:ext>
            </a:extLst>
          </p:cNvPr>
          <p:cNvSpPr txBox="1"/>
          <p:nvPr/>
        </p:nvSpPr>
        <p:spPr>
          <a:xfrm>
            <a:off x="987110" y="1600929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cognome</a:t>
            </a:r>
          </a:p>
        </p:txBody>
      </p:sp>
      <p:sp>
        <p:nvSpPr>
          <p:cNvPr id="145" name="CasellaDiTesto 144">
            <a:extLst>
              <a:ext uri="{FF2B5EF4-FFF2-40B4-BE49-F238E27FC236}">
                <a16:creationId xmlns:a16="http://schemas.microsoft.com/office/drawing/2014/main" id="{E738D8EF-D96F-4739-9FE7-9C48D182AA36}"/>
              </a:ext>
            </a:extLst>
          </p:cNvPr>
          <p:cNvSpPr txBox="1"/>
          <p:nvPr/>
        </p:nvSpPr>
        <p:spPr>
          <a:xfrm>
            <a:off x="142703" y="2134298"/>
            <a:ext cx="852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città di nascita</a:t>
            </a:r>
          </a:p>
        </p:txBody>
      </p:sp>
      <p:sp>
        <p:nvSpPr>
          <p:cNvPr id="146" name="Rectangle 1">
            <a:extLst>
              <a:ext uri="{FF2B5EF4-FFF2-40B4-BE49-F238E27FC236}">
                <a16:creationId xmlns:a16="http://schemas.microsoft.com/office/drawing/2014/main" id="{44A62B54-5823-47AE-B854-F8074EE36D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1389" y="2273821"/>
            <a:ext cx="1730849" cy="360363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corso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grpSp>
        <p:nvGrpSpPr>
          <p:cNvPr id="147" name="Gruppo 146">
            <a:extLst>
              <a:ext uri="{FF2B5EF4-FFF2-40B4-BE49-F238E27FC236}">
                <a16:creationId xmlns:a16="http://schemas.microsoft.com/office/drawing/2014/main" id="{A5F907B6-0748-4D22-B526-6DE7E93A9C20}"/>
              </a:ext>
            </a:extLst>
          </p:cNvPr>
          <p:cNvGrpSpPr/>
          <p:nvPr/>
        </p:nvGrpSpPr>
        <p:grpSpPr>
          <a:xfrm rot="16200000">
            <a:off x="5846449" y="2003513"/>
            <a:ext cx="404986" cy="134938"/>
            <a:chOff x="2068497" y="1808162"/>
            <a:chExt cx="404986" cy="134938"/>
          </a:xfrm>
        </p:grpSpPr>
        <p:cxnSp>
          <p:nvCxnSpPr>
            <p:cNvPr id="148" name="Straight Connector 26">
              <a:extLst>
                <a:ext uri="{FF2B5EF4-FFF2-40B4-BE49-F238E27FC236}">
                  <a16:creationId xmlns:a16="http://schemas.microsoft.com/office/drawing/2014/main" id="{556AAF12-916C-4B99-9698-9E54E151D19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068497" y="1898650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9" name="Oval 27">
              <a:extLst>
                <a:ext uri="{FF2B5EF4-FFF2-40B4-BE49-F238E27FC236}">
                  <a16:creationId xmlns:a16="http://schemas.microsoft.com/office/drawing/2014/main" id="{24FEE480-BEAD-435F-8662-2F27D376FE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8545" y="1808162"/>
              <a:ext cx="134938" cy="13493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</p:grpSp>
      <p:sp>
        <p:nvSpPr>
          <p:cNvPr id="150" name="CasellaDiTesto 149">
            <a:extLst>
              <a:ext uri="{FF2B5EF4-FFF2-40B4-BE49-F238E27FC236}">
                <a16:creationId xmlns:a16="http://schemas.microsoft.com/office/drawing/2014/main" id="{C74AAD01-8124-48EE-963B-902B9A894C30}"/>
              </a:ext>
            </a:extLst>
          </p:cNvPr>
          <p:cNvSpPr txBox="1"/>
          <p:nvPr/>
        </p:nvSpPr>
        <p:spPr>
          <a:xfrm>
            <a:off x="5514621" y="1591489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codice</a:t>
            </a:r>
          </a:p>
        </p:txBody>
      </p:sp>
      <p:grpSp>
        <p:nvGrpSpPr>
          <p:cNvPr id="151" name="Gruppo 150">
            <a:extLst>
              <a:ext uri="{FF2B5EF4-FFF2-40B4-BE49-F238E27FC236}">
                <a16:creationId xmlns:a16="http://schemas.microsoft.com/office/drawing/2014/main" id="{5D1EABF3-0741-44C0-A6FC-022A59AE24A7}"/>
              </a:ext>
            </a:extLst>
          </p:cNvPr>
          <p:cNvGrpSpPr/>
          <p:nvPr/>
        </p:nvGrpSpPr>
        <p:grpSpPr>
          <a:xfrm rot="16200000">
            <a:off x="6218829" y="1997723"/>
            <a:ext cx="404986" cy="134938"/>
            <a:chOff x="2616664" y="1233980"/>
            <a:chExt cx="404986" cy="134938"/>
          </a:xfrm>
        </p:grpSpPr>
        <p:sp>
          <p:nvSpPr>
            <p:cNvPr id="152" name="Oval 27">
              <a:extLst>
                <a:ext uri="{FF2B5EF4-FFF2-40B4-BE49-F238E27FC236}">
                  <a16:creationId xmlns:a16="http://schemas.microsoft.com/office/drawing/2014/main" id="{9029D19E-BBA5-4861-8937-6172877380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153" name="Straight Connector 26">
              <a:extLst>
                <a:ext uri="{FF2B5EF4-FFF2-40B4-BE49-F238E27FC236}">
                  <a16:creationId xmlns:a16="http://schemas.microsoft.com/office/drawing/2014/main" id="{0A37C4B6-CF16-4DFF-BE4A-CA9DA7C3679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54" name="CasellaDiTesto 153">
            <a:extLst>
              <a:ext uri="{FF2B5EF4-FFF2-40B4-BE49-F238E27FC236}">
                <a16:creationId xmlns:a16="http://schemas.microsoft.com/office/drawing/2014/main" id="{0B1F94A0-34CB-4BC7-B600-605BD431B2BC}"/>
              </a:ext>
            </a:extLst>
          </p:cNvPr>
          <p:cNvSpPr txBox="1"/>
          <p:nvPr/>
        </p:nvSpPr>
        <p:spPr>
          <a:xfrm>
            <a:off x="6010756" y="1583173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nome</a:t>
            </a:r>
          </a:p>
        </p:txBody>
      </p:sp>
      <p:grpSp>
        <p:nvGrpSpPr>
          <p:cNvPr id="155" name="Gruppo 154">
            <a:extLst>
              <a:ext uri="{FF2B5EF4-FFF2-40B4-BE49-F238E27FC236}">
                <a16:creationId xmlns:a16="http://schemas.microsoft.com/office/drawing/2014/main" id="{FB4E0567-FFB6-4A12-87E3-98C9A49B3F79}"/>
              </a:ext>
            </a:extLst>
          </p:cNvPr>
          <p:cNvGrpSpPr/>
          <p:nvPr/>
        </p:nvGrpSpPr>
        <p:grpSpPr>
          <a:xfrm rot="16200000">
            <a:off x="6761960" y="1997723"/>
            <a:ext cx="404986" cy="134938"/>
            <a:chOff x="2616664" y="1233980"/>
            <a:chExt cx="404986" cy="134938"/>
          </a:xfrm>
        </p:grpSpPr>
        <p:sp>
          <p:nvSpPr>
            <p:cNvPr id="156" name="Oval 27">
              <a:extLst>
                <a:ext uri="{FF2B5EF4-FFF2-40B4-BE49-F238E27FC236}">
                  <a16:creationId xmlns:a16="http://schemas.microsoft.com/office/drawing/2014/main" id="{D387ED1C-E15D-4D53-8E66-C95EB43417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157" name="Straight Connector 26">
              <a:extLst>
                <a:ext uri="{FF2B5EF4-FFF2-40B4-BE49-F238E27FC236}">
                  <a16:creationId xmlns:a16="http://schemas.microsoft.com/office/drawing/2014/main" id="{DE119DDB-307E-405D-A9BF-CC8FE1CA41A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58" name="Gruppo 157">
            <a:extLst>
              <a:ext uri="{FF2B5EF4-FFF2-40B4-BE49-F238E27FC236}">
                <a16:creationId xmlns:a16="http://schemas.microsoft.com/office/drawing/2014/main" id="{1E0E6F69-C9B9-4002-9419-C21F63E45A2D}"/>
              </a:ext>
            </a:extLst>
          </p:cNvPr>
          <p:cNvGrpSpPr/>
          <p:nvPr/>
        </p:nvGrpSpPr>
        <p:grpSpPr>
          <a:xfrm rot="16200000">
            <a:off x="7385180" y="1997723"/>
            <a:ext cx="404986" cy="134938"/>
            <a:chOff x="2616664" y="1233980"/>
            <a:chExt cx="404986" cy="134938"/>
          </a:xfrm>
        </p:grpSpPr>
        <p:sp>
          <p:nvSpPr>
            <p:cNvPr id="159" name="Oval 27">
              <a:extLst>
                <a:ext uri="{FF2B5EF4-FFF2-40B4-BE49-F238E27FC236}">
                  <a16:creationId xmlns:a16="http://schemas.microsoft.com/office/drawing/2014/main" id="{08E41A15-1890-417B-B123-E0B27BD641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160" name="Straight Connector 26">
              <a:extLst>
                <a:ext uri="{FF2B5EF4-FFF2-40B4-BE49-F238E27FC236}">
                  <a16:creationId xmlns:a16="http://schemas.microsoft.com/office/drawing/2014/main" id="{41E3B571-7829-45B9-96A9-A543F47F5AE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61" name="CasellaDiTesto 160">
            <a:extLst>
              <a:ext uri="{FF2B5EF4-FFF2-40B4-BE49-F238E27FC236}">
                <a16:creationId xmlns:a16="http://schemas.microsoft.com/office/drawing/2014/main" id="{4353084F-1BAA-40C9-A0A1-272B5859CB11}"/>
              </a:ext>
            </a:extLst>
          </p:cNvPr>
          <p:cNvSpPr txBox="1"/>
          <p:nvPr/>
        </p:nvSpPr>
        <p:spPr>
          <a:xfrm>
            <a:off x="6553425" y="1433899"/>
            <a:ext cx="852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ore lezione</a:t>
            </a:r>
          </a:p>
        </p:txBody>
      </p:sp>
      <p:sp>
        <p:nvSpPr>
          <p:cNvPr id="162" name="CasellaDiTesto 161">
            <a:extLst>
              <a:ext uri="{FF2B5EF4-FFF2-40B4-BE49-F238E27FC236}">
                <a16:creationId xmlns:a16="http://schemas.microsoft.com/office/drawing/2014/main" id="{4A95E60B-4B31-4F6E-8555-EA104946510F}"/>
              </a:ext>
            </a:extLst>
          </p:cNvPr>
          <p:cNvSpPr txBox="1"/>
          <p:nvPr/>
        </p:nvSpPr>
        <p:spPr>
          <a:xfrm>
            <a:off x="7166445" y="1424758"/>
            <a:ext cx="1113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ore esercitazione</a:t>
            </a:r>
          </a:p>
        </p:txBody>
      </p:sp>
      <p:sp>
        <p:nvSpPr>
          <p:cNvPr id="163" name="Diamond 7">
            <a:extLst>
              <a:ext uri="{FF2B5EF4-FFF2-40B4-BE49-F238E27FC236}">
                <a16:creationId xmlns:a16="http://schemas.microsoft.com/office/drawing/2014/main" id="{A71FB2CF-3B83-4077-B09D-599C87C9C2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3170" y="1812259"/>
            <a:ext cx="1443659" cy="641824"/>
          </a:xfrm>
          <a:prstGeom prst="diamond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>
                <a:latin typeface="Arial" panose="020B0604020202020204" pitchFamily="34" charset="0"/>
              </a:rPr>
              <a:t>piano di studio</a:t>
            </a:r>
          </a:p>
        </p:txBody>
      </p: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D45AC47F-5B25-41AD-B74C-F4868AD0DCDF}"/>
              </a:ext>
            </a:extLst>
          </p:cNvPr>
          <p:cNvCxnSpPr>
            <a:cxnSpLocks/>
            <a:stCxn id="163" idx="1"/>
          </p:cNvCxnSpPr>
          <p:nvPr/>
        </p:nvCxnSpPr>
        <p:spPr>
          <a:xfrm flipH="1">
            <a:off x="2618308" y="2133171"/>
            <a:ext cx="894862" cy="2042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3347ADEE-6E65-47D2-9C08-FFFB76BEDA4C}"/>
              </a:ext>
            </a:extLst>
          </p:cNvPr>
          <p:cNvCxnSpPr>
            <a:cxnSpLocks/>
            <a:endCxn id="163" idx="3"/>
          </p:cNvCxnSpPr>
          <p:nvPr/>
        </p:nvCxnSpPr>
        <p:spPr>
          <a:xfrm flipH="1" flipV="1">
            <a:off x="4956829" y="2133171"/>
            <a:ext cx="1064349" cy="1865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CasellaDiTesto 165">
            <a:extLst>
              <a:ext uri="{FF2B5EF4-FFF2-40B4-BE49-F238E27FC236}">
                <a16:creationId xmlns:a16="http://schemas.microsoft.com/office/drawing/2014/main" id="{828FEB6C-8CB8-451F-A5B2-63D5B5E74C32}"/>
              </a:ext>
            </a:extLst>
          </p:cNvPr>
          <p:cNvSpPr txBox="1"/>
          <p:nvPr/>
        </p:nvSpPr>
        <p:spPr>
          <a:xfrm>
            <a:off x="2595831" y="1933713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(1,n)</a:t>
            </a:r>
          </a:p>
        </p:txBody>
      </p:sp>
      <p:sp>
        <p:nvSpPr>
          <p:cNvPr id="167" name="CasellaDiTesto 166">
            <a:extLst>
              <a:ext uri="{FF2B5EF4-FFF2-40B4-BE49-F238E27FC236}">
                <a16:creationId xmlns:a16="http://schemas.microsoft.com/office/drawing/2014/main" id="{7A08AB3E-4295-4C55-AA10-240670AB1AF5}"/>
              </a:ext>
            </a:extLst>
          </p:cNvPr>
          <p:cNvSpPr txBox="1"/>
          <p:nvPr/>
        </p:nvSpPr>
        <p:spPr>
          <a:xfrm>
            <a:off x="4922875" y="2455819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(0,n)</a:t>
            </a:r>
          </a:p>
        </p:txBody>
      </p:sp>
      <p:sp>
        <p:nvSpPr>
          <p:cNvPr id="168" name="Rectangle 1">
            <a:extLst>
              <a:ext uri="{FF2B5EF4-FFF2-40B4-BE49-F238E27FC236}">
                <a16:creationId xmlns:a16="http://schemas.microsoft.com/office/drawing/2014/main" id="{45E8B033-9035-49D1-AF3D-B629D0215A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1817" y="4429134"/>
            <a:ext cx="1281579" cy="360363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corso</a:t>
            </a:r>
            <a:r>
              <a:rPr lang="en-US" altLang="en-US" sz="1200" dirty="0">
                <a:latin typeface="Arial" panose="020B0604020202020204" pitchFamily="34" charset="0"/>
              </a:rPr>
              <a:t> di </a:t>
            </a:r>
            <a:r>
              <a:rPr lang="en-US" altLang="en-US" sz="1200" dirty="0" err="1">
                <a:latin typeface="Arial" panose="020B0604020202020204" pitchFamily="34" charset="0"/>
              </a:rPr>
              <a:t>laurea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grpSp>
        <p:nvGrpSpPr>
          <p:cNvPr id="169" name="Gruppo 168">
            <a:extLst>
              <a:ext uri="{FF2B5EF4-FFF2-40B4-BE49-F238E27FC236}">
                <a16:creationId xmlns:a16="http://schemas.microsoft.com/office/drawing/2014/main" id="{45A28F73-41C8-48DB-A6A5-4689CB31A130}"/>
              </a:ext>
            </a:extLst>
          </p:cNvPr>
          <p:cNvGrpSpPr/>
          <p:nvPr/>
        </p:nvGrpSpPr>
        <p:grpSpPr>
          <a:xfrm>
            <a:off x="7514679" y="4399905"/>
            <a:ext cx="404986" cy="134938"/>
            <a:chOff x="2068497" y="1808162"/>
            <a:chExt cx="404986" cy="134938"/>
          </a:xfrm>
        </p:grpSpPr>
        <p:cxnSp>
          <p:nvCxnSpPr>
            <p:cNvPr id="170" name="Straight Connector 26">
              <a:extLst>
                <a:ext uri="{FF2B5EF4-FFF2-40B4-BE49-F238E27FC236}">
                  <a16:creationId xmlns:a16="http://schemas.microsoft.com/office/drawing/2014/main" id="{2423C943-4761-42B4-A632-D3EA8C7027D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068497" y="1898650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71" name="Oval 27">
              <a:extLst>
                <a:ext uri="{FF2B5EF4-FFF2-40B4-BE49-F238E27FC236}">
                  <a16:creationId xmlns:a16="http://schemas.microsoft.com/office/drawing/2014/main" id="{BD8E04ED-617F-4639-A0F4-352CE46AE5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8545" y="1808162"/>
              <a:ext cx="134938" cy="13493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</p:grpSp>
      <p:sp>
        <p:nvSpPr>
          <p:cNvPr id="172" name="CasellaDiTesto 171">
            <a:extLst>
              <a:ext uri="{FF2B5EF4-FFF2-40B4-BE49-F238E27FC236}">
                <a16:creationId xmlns:a16="http://schemas.microsoft.com/office/drawing/2014/main" id="{5AB98F25-CBF1-45DF-9641-FF18A173AAD5}"/>
              </a:ext>
            </a:extLst>
          </p:cNvPr>
          <p:cNvSpPr txBox="1"/>
          <p:nvPr/>
        </p:nvSpPr>
        <p:spPr>
          <a:xfrm>
            <a:off x="7831122" y="4312131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codice</a:t>
            </a:r>
          </a:p>
        </p:txBody>
      </p:sp>
      <p:grpSp>
        <p:nvGrpSpPr>
          <p:cNvPr id="173" name="Gruppo 172">
            <a:extLst>
              <a:ext uri="{FF2B5EF4-FFF2-40B4-BE49-F238E27FC236}">
                <a16:creationId xmlns:a16="http://schemas.microsoft.com/office/drawing/2014/main" id="{F07EE102-68A4-4F2B-BA20-3228D1C1F478}"/>
              </a:ext>
            </a:extLst>
          </p:cNvPr>
          <p:cNvGrpSpPr/>
          <p:nvPr/>
        </p:nvGrpSpPr>
        <p:grpSpPr>
          <a:xfrm>
            <a:off x="7514679" y="4601945"/>
            <a:ext cx="404986" cy="134938"/>
            <a:chOff x="2616664" y="1233980"/>
            <a:chExt cx="404986" cy="134938"/>
          </a:xfrm>
        </p:grpSpPr>
        <p:sp>
          <p:nvSpPr>
            <p:cNvPr id="174" name="Oval 27">
              <a:extLst>
                <a:ext uri="{FF2B5EF4-FFF2-40B4-BE49-F238E27FC236}">
                  <a16:creationId xmlns:a16="http://schemas.microsoft.com/office/drawing/2014/main" id="{6A5EF2DA-D741-4088-AF83-816640C951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175" name="Straight Connector 26">
              <a:extLst>
                <a:ext uri="{FF2B5EF4-FFF2-40B4-BE49-F238E27FC236}">
                  <a16:creationId xmlns:a16="http://schemas.microsoft.com/office/drawing/2014/main" id="{B23AAEC0-FD90-4882-939A-5FC9F86EFF9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6" name="CasellaDiTesto 175">
            <a:extLst>
              <a:ext uri="{FF2B5EF4-FFF2-40B4-BE49-F238E27FC236}">
                <a16:creationId xmlns:a16="http://schemas.microsoft.com/office/drawing/2014/main" id="{2DCC2320-7B47-47A4-8E52-5BEE45725B62}"/>
              </a:ext>
            </a:extLst>
          </p:cNvPr>
          <p:cNvSpPr txBox="1"/>
          <p:nvPr/>
        </p:nvSpPr>
        <p:spPr>
          <a:xfrm>
            <a:off x="7849970" y="4525221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nome</a:t>
            </a:r>
          </a:p>
        </p:txBody>
      </p:sp>
      <p:sp>
        <p:nvSpPr>
          <p:cNvPr id="177" name="Diamond 7">
            <a:extLst>
              <a:ext uri="{FF2B5EF4-FFF2-40B4-BE49-F238E27FC236}">
                <a16:creationId xmlns:a16="http://schemas.microsoft.com/office/drawing/2014/main" id="{20184DFE-85E6-4FB5-ABA3-A81248C012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2407" y="3117572"/>
            <a:ext cx="1534209" cy="711782"/>
          </a:xfrm>
          <a:prstGeom prst="diamond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afferisce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7F37FDD8-E985-4B89-8062-448ABA813CFB}"/>
              </a:ext>
            </a:extLst>
          </p:cNvPr>
          <p:cNvCxnSpPr>
            <a:cxnSpLocks/>
            <a:stCxn id="177" idx="0"/>
            <a:endCxn id="146" idx="2"/>
          </p:cNvCxnSpPr>
          <p:nvPr/>
        </p:nvCxnSpPr>
        <p:spPr>
          <a:xfrm flipV="1">
            <a:off x="6869512" y="2634184"/>
            <a:ext cx="7302" cy="4833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ECA30992-CD02-4DAC-8EC4-4531809473F0}"/>
              </a:ext>
            </a:extLst>
          </p:cNvPr>
          <p:cNvCxnSpPr>
            <a:cxnSpLocks/>
            <a:stCxn id="168" idx="0"/>
          </p:cNvCxnSpPr>
          <p:nvPr/>
        </p:nvCxnSpPr>
        <p:spPr>
          <a:xfrm flipH="1" flipV="1">
            <a:off x="6861525" y="3806558"/>
            <a:ext cx="11082" cy="6225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CasellaDiTesto 179">
            <a:extLst>
              <a:ext uri="{FF2B5EF4-FFF2-40B4-BE49-F238E27FC236}">
                <a16:creationId xmlns:a16="http://schemas.microsoft.com/office/drawing/2014/main" id="{A053541C-C2A5-47D7-AA22-C79A1BDF174A}"/>
              </a:ext>
            </a:extLst>
          </p:cNvPr>
          <p:cNvSpPr txBox="1"/>
          <p:nvPr/>
        </p:nvSpPr>
        <p:spPr>
          <a:xfrm>
            <a:off x="6686154" y="2740680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(1,n)</a:t>
            </a:r>
          </a:p>
        </p:txBody>
      </p:sp>
      <p:sp>
        <p:nvSpPr>
          <p:cNvPr id="181" name="CasellaDiTesto 180">
            <a:extLst>
              <a:ext uri="{FF2B5EF4-FFF2-40B4-BE49-F238E27FC236}">
                <a16:creationId xmlns:a16="http://schemas.microsoft.com/office/drawing/2014/main" id="{35C02F9A-0C3C-4BD1-8C88-CE54D3CB050D}"/>
              </a:ext>
            </a:extLst>
          </p:cNvPr>
          <p:cNvSpPr txBox="1"/>
          <p:nvPr/>
        </p:nvSpPr>
        <p:spPr>
          <a:xfrm>
            <a:off x="6705780" y="4099132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(1,n)</a:t>
            </a:r>
          </a:p>
        </p:txBody>
      </p: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id="{EBFED113-E773-4B6C-833F-C28FC206CFB4}"/>
              </a:ext>
            </a:extLst>
          </p:cNvPr>
          <p:cNvCxnSpPr>
            <a:cxnSpLocks/>
          </p:cNvCxnSpPr>
          <p:nvPr/>
        </p:nvCxnSpPr>
        <p:spPr>
          <a:xfrm>
            <a:off x="2618910" y="2634184"/>
            <a:ext cx="0" cy="3834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diritto 182">
            <a:extLst>
              <a:ext uri="{FF2B5EF4-FFF2-40B4-BE49-F238E27FC236}">
                <a16:creationId xmlns:a16="http://schemas.microsoft.com/office/drawing/2014/main" id="{D8AA4AA0-D7D9-4B92-96ED-8943ABF1E9F1}"/>
              </a:ext>
            </a:extLst>
          </p:cNvPr>
          <p:cNvCxnSpPr>
            <a:cxnSpLocks/>
          </p:cNvCxnSpPr>
          <p:nvPr/>
        </p:nvCxnSpPr>
        <p:spPr>
          <a:xfrm>
            <a:off x="3293616" y="3017679"/>
            <a:ext cx="0" cy="15916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Diamond 7">
            <a:extLst>
              <a:ext uri="{FF2B5EF4-FFF2-40B4-BE49-F238E27FC236}">
                <a16:creationId xmlns:a16="http://schemas.microsoft.com/office/drawing/2014/main" id="{428B1307-D7FA-4C36-85D9-1259A13825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9820" y="4253424"/>
            <a:ext cx="1816635" cy="711782"/>
          </a:xfrm>
          <a:prstGeom prst="diamond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afferisce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DB04CD47-9498-4857-AAE2-DFDDAB0957D4}"/>
              </a:ext>
            </a:extLst>
          </p:cNvPr>
          <p:cNvCxnSpPr>
            <a:cxnSpLocks/>
            <a:stCxn id="184" idx="1"/>
          </p:cNvCxnSpPr>
          <p:nvPr/>
        </p:nvCxnSpPr>
        <p:spPr>
          <a:xfrm flipH="1">
            <a:off x="3277742" y="4609315"/>
            <a:ext cx="41207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99493DEA-15CF-4A01-B4EB-CB66988471F5}"/>
              </a:ext>
            </a:extLst>
          </p:cNvPr>
          <p:cNvCxnSpPr>
            <a:stCxn id="184" idx="3"/>
            <a:endCxn id="168" idx="1"/>
          </p:cNvCxnSpPr>
          <p:nvPr/>
        </p:nvCxnSpPr>
        <p:spPr>
          <a:xfrm>
            <a:off x="5506455" y="4609315"/>
            <a:ext cx="725362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7" name="Gruppo 1">
            <a:extLst>
              <a:ext uri="{FF2B5EF4-FFF2-40B4-BE49-F238E27FC236}">
                <a16:creationId xmlns:a16="http://schemas.microsoft.com/office/drawing/2014/main" id="{A30928CC-4DD0-4A3D-95F8-0D026F124A63}"/>
              </a:ext>
            </a:extLst>
          </p:cNvPr>
          <p:cNvGrpSpPr>
            <a:grpSpLocks/>
          </p:cNvGrpSpPr>
          <p:nvPr/>
        </p:nvGrpSpPr>
        <p:grpSpPr bwMode="auto">
          <a:xfrm>
            <a:off x="6191692" y="4789497"/>
            <a:ext cx="1214438" cy="539750"/>
            <a:chOff x="4930775" y="5229225"/>
            <a:chExt cx="1214438" cy="539750"/>
          </a:xfrm>
        </p:grpSpPr>
        <p:cxnSp>
          <p:nvCxnSpPr>
            <p:cNvPr id="188" name="Straight Arrow Connector 17">
              <a:extLst>
                <a:ext uri="{FF2B5EF4-FFF2-40B4-BE49-F238E27FC236}">
                  <a16:creationId xmlns:a16="http://schemas.microsoft.com/office/drawing/2014/main" id="{A26C79A4-E299-4E0F-B53B-E5CD002029D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605463" y="5229225"/>
              <a:ext cx="0" cy="26987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9" name="Straight Connector 16">
              <a:extLst>
                <a:ext uri="{FF2B5EF4-FFF2-40B4-BE49-F238E27FC236}">
                  <a16:creationId xmlns:a16="http://schemas.microsoft.com/office/drawing/2014/main" id="{603F3E04-3BCF-486B-997E-84A183B3369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4930775" y="5499100"/>
              <a:ext cx="121443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0" name="Straight Arrow Connector 22">
              <a:extLst>
                <a:ext uri="{FF2B5EF4-FFF2-40B4-BE49-F238E27FC236}">
                  <a16:creationId xmlns:a16="http://schemas.microsoft.com/office/drawing/2014/main" id="{ACA27831-CD40-46B7-97E4-5DBD01F3BD5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6145213" y="5499100"/>
              <a:ext cx="0" cy="26987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1" name="Straight Arrow Connector 24">
              <a:extLst>
                <a:ext uri="{FF2B5EF4-FFF2-40B4-BE49-F238E27FC236}">
                  <a16:creationId xmlns:a16="http://schemas.microsoft.com/office/drawing/2014/main" id="{CF29FE5C-85B0-4739-BE7D-27B0ACF489B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4930775" y="5499100"/>
              <a:ext cx="0" cy="26987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92" name="Rectangle 1">
            <a:extLst>
              <a:ext uri="{FF2B5EF4-FFF2-40B4-BE49-F238E27FC236}">
                <a16:creationId xmlns:a16="http://schemas.microsoft.com/office/drawing/2014/main" id="{7CEE8931-6C19-4652-9E46-8B470648A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8097" y="5332836"/>
            <a:ext cx="852707" cy="360363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triennale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sp>
        <p:nvSpPr>
          <p:cNvPr id="193" name="Rectangle 1">
            <a:extLst>
              <a:ext uri="{FF2B5EF4-FFF2-40B4-BE49-F238E27FC236}">
                <a16:creationId xmlns:a16="http://schemas.microsoft.com/office/drawing/2014/main" id="{CDA3D89C-9202-4AFC-A451-AC34A4A00F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7460" y="5325690"/>
            <a:ext cx="942204" cy="360363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magistrale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sp>
        <p:nvSpPr>
          <p:cNvPr id="194" name="CasellaDiTesto 193">
            <a:extLst>
              <a:ext uri="{FF2B5EF4-FFF2-40B4-BE49-F238E27FC236}">
                <a16:creationId xmlns:a16="http://schemas.microsoft.com/office/drawing/2014/main" id="{2301B3E3-A699-4CCC-BB9F-0ACC624EA576}"/>
              </a:ext>
            </a:extLst>
          </p:cNvPr>
          <p:cNvSpPr txBox="1"/>
          <p:nvPr/>
        </p:nvSpPr>
        <p:spPr>
          <a:xfrm>
            <a:off x="5305983" y="4326043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(1,n)</a:t>
            </a:r>
          </a:p>
        </p:txBody>
      </p:sp>
      <p:sp>
        <p:nvSpPr>
          <p:cNvPr id="195" name="CasellaDiTesto 194">
            <a:extLst>
              <a:ext uri="{FF2B5EF4-FFF2-40B4-BE49-F238E27FC236}">
                <a16:creationId xmlns:a16="http://schemas.microsoft.com/office/drawing/2014/main" id="{FD7AF447-83D6-4C5A-A8A3-200291197F7A}"/>
              </a:ext>
            </a:extLst>
          </p:cNvPr>
          <p:cNvSpPr txBox="1"/>
          <p:nvPr/>
        </p:nvSpPr>
        <p:spPr>
          <a:xfrm>
            <a:off x="3116979" y="4331772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(1,1)</a:t>
            </a:r>
          </a:p>
        </p:txBody>
      </p:sp>
      <p:sp>
        <p:nvSpPr>
          <p:cNvPr id="197" name="Rectangle 1">
            <a:extLst>
              <a:ext uri="{FF2B5EF4-FFF2-40B4-BE49-F238E27FC236}">
                <a16:creationId xmlns:a16="http://schemas.microsoft.com/office/drawing/2014/main" id="{FBA62D90-864A-4F44-A6ED-175E26B650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6729" y="4334118"/>
            <a:ext cx="1281579" cy="360363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città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sp>
        <p:nvSpPr>
          <p:cNvPr id="201" name="Diamond 7">
            <a:extLst>
              <a:ext uri="{FF2B5EF4-FFF2-40B4-BE49-F238E27FC236}">
                <a16:creationId xmlns:a16="http://schemas.microsoft.com/office/drawing/2014/main" id="{80C701DF-4F2E-4B3A-B3C5-490A71900F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4173" y="3065957"/>
            <a:ext cx="1701928" cy="711782"/>
          </a:xfrm>
          <a:prstGeom prst="diamond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residenza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BE8E1013-BA0F-4E25-8302-16E36A80ACC1}"/>
              </a:ext>
            </a:extLst>
          </p:cNvPr>
          <p:cNvCxnSpPr>
            <a:cxnSpLocks/>
            <a:stCxn id="201" idx="0"/>
            <a:endCxn id="120" idx="2"/>
          </p:cNvCxnSpPr>
          <p:nvPr/>
        </p:nvCxnSpPr>
        <p:spPr>
          <a:xfrm flipV="1">
            <a:off x="1975137" y="2650426"/>
            <a:ext cx="2984" cy="4155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Connettore diritto 208">
            <a:extLst>
              <a:ext uri="{FF2B5EF4-FFF2-40B4-BE49-F238E27FC236}">
                <a16:creationId xmlns:a16="http://schemas.microsoft.com/office/drawing/2014/main" id="{612C6458-53C7-4557-9326-1E6862AE597B}"/>
              </a:ext>
            </a:extLst>
          </p:cNvPr>
          <p:cNvCxnSpPr>
            <a:stCxn id="201" idx="2"/>
            <a:endCxn id="197" idx="0"/>
          </p:cNvCxnSpPr>
          <p:nvPr/>
        </p:nvCxnSpPr>
        <p:spPr>
          <a:xfrm>
            <a:off x="1975137" y="3777739"/>
            <a:ext cx="2382" cy="5563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3" name="Gruppo 212">
            <a:extLst>
              <a:ext uri="{FF2B5EF4-FFF2-40B4-BE49-F238E27FC236}">
                <a16:creationId xmlns:a16="http://schemas.microsoft.com/office/drawing/2014/main" id="{8A5F76D3-3587-4951-A421-6A9F9D5C3B31}"/>
              </a:ext>
            </a:extLst>
          </p:cNvPr>
          <p:cNvGrpSpPr/>
          <p:nvPr/>
        </p:nvGrpSpPr>
        <p:grpSpPr>
          <a:xfrm rot="5400000">
            <a:off x="1294137" y="4828682"/>
            <a:ext cx="404986" cy="134938"/>
            <a:chOff x="2068497" y="1808162"/>
            <a:chExt cx="404986" cy="134938"/>
          </a:xfrm>
        </p:grpSpPr>
        <p:cxnSp>
          <p:nvCxnSpPr>
            <p:cNvPr id="214" name="Straight Connector 26">
              <a:extLst>
                <a:ext uri="{FF2B5EF4-FFF2-40B4-BE49-F238E27FC236}">
                  <a16:creationId xmlns:a16="http://schemas.microsoft.com/office/drawing/2014/main" id="{596230EE-82CA-4B6E-9EB7-4F39D63D4DE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068497" y="1898650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5" name="Oval 27">
              <a:extLst>
                <a:ext uri="{FF2B5EF4-FFF2-40B4-BE49-F238E27FC236}">
                  <a16:creationId xmlns:a16="http://schemas.microsoft.com/office/drawing/2014/main" id="{344CD9D9-E8E4-4446-9843-F3C33B0762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8545" y="1808162"/>
              <a:ext cx="134938" cy="13493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</p:grpSp>
      <p:sp>
        <p:nvSpPr>
          <p:cNvPr id="216" name="CasellaDiTesto 215">
            <a:extLst>
              <a:ext uri="{FF2B5EF4-FFF2-40B4-BE49-F238E27FC236}">
                <a16:creationId xmlns:a16="http://schemas.microsoft.com/office/drawing/2014/main" id="{1B33E38C-2B5C-41B3-B43A-8329D3822921}"/>
              </a:ext>
            </a:extLst>
          </p:cNvPr>
          <p:cNvSpPr txBox="1"/>
          <p:nvPr/>
        </p:nvSpPr>
        <p:spPr>
          <a:xfrm>
            <a:off x="1065524" y="5062636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nome</a:t>
            </a:r>
          </a:p>
        </p:txBody>
      </p:sp>
      <p:grpSp>
        <p:nvGrpSpPr>
          <p:cNvPr id="217" name="Gruppo 216">
            <a:extLst>
              <a:ext uri="{FF2B5EF4-FFF2-40B4-BE49-F238E27FC236}">
                <a16:creationId xmlns:a16="http://schemas.microsoft.com/office/drawing/2014/main" id="{0E5FCA98-056B-45C8-9400-4472309C29B3}"/>
              </a:ext>
            </a:extLst>
          </p:cNvPr>
          <p:cNvGrpSpPr/>
          <p:nvPr/>
        </p:nvGrpSpPr>
        <p:grpSpPr>
          <a:xfrm rot="5400000">
            <a:off x="1763580" y="4840641"/>
            <a:ext cx="404986" cy="134938"/>
            <a:chOff x="2616664" y="1233980"/>
            <a:chExt cx="404986" cy="134938"/>
          </a:xfrm>
        </p:grpSpPr>
        <p:sp>
          <p:nvSpPr>
            <p:cNvPr id="218" name="Oval 27">
              <a:extLst>
                <a:ext uri="{FF2B5EF4-FFF2-40B4-BE49-F238E27FC236}">
                  <a16:creationId xmlns:a16="http://schemas.microsoft.com/office/drawing/2014/main" id="{1338509E-C6A2-4762-9088-B4162410B0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219" name="Straight Connector 26">
              <a:extLst>
                <a:ext uri="{FF2B5EF4-FFF2-40B4-BE49-F238E27FC236}">
                  <a16:creationId xmlns:a16="http://schemas.microsoft.com/office/drawing/2014/main" id="{1E099EFB-A62B-4227-9C58-FA0BA778310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20" name="Gruppo 219">
            <a:extLst>
              <a:ext uri="{FF2B5EF4-FFF2-40B4-BE49-F238E27FC236}">
                <a16:creationId xmlns:a16="http://schemas.microsoft.com/office/drawing/2014/main" id="{933483B7-2CC1-40B3-A5A5-AE384FB472C2}"/>
              </a:ext>
            </a:extLst>
          </p:cNvPr>
          <p:cNvGrpSpPr/>
          <p:nvPr/>
        </p:nvGrpSpPr>
        <p:grpSpPr>
          <a:xfrm rot="5400000">
            <a:off x="2272718" y="4840641"/>
            <a:ext cx="404986" cy="134938"/>
            <a:chOff x="2616664" y="1233980"/>
            <a:chExt cx="404986" cy="134938"/>
          </a:xfrm>
        </p:grpSpPr>
        <p:sp>
          <p:nvSpPr>
            <p:cNvPr id="221" name="Oval 27">
              <a:extLst>
                <a:ext uri="{FF2B5EF4-FFF2-40B4-BE49-F238E27FC236}">
                  <a16:creationId xmlns:a16="http://schemas.microsoft.com/office/drawing/2014/main" id="{B14696FB-C5F3-4981-A0DE-D6F9298C0E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222" name="Straight Connector 26">
              <a:extLst>
                <a:ext uri="{FF2B5EF4-FFF2-40B4-BE49-F238E27FC236}">
                  <a16:creationId xmlns:a16="http://schemas.microsoft.com/office/drawing/2014/main" id="{10220F4B-05BF-44F2-91AB-D8764130B0A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23" name="CasellaDiTesto 222">
            <a:extLst>
              <a:ext uri="{FF2B5EF4-FFF2-40B4-BE49-F238E27FC236}">
                <a16:creationId xmlns:a16="http://schemas.microsoft.com/office/drawing/2014/main" id="{E9268A08-BED3-4AFC-BE06-AAF0F0147745}"/>
              </a:ext>
            </a:extLst>
          </p:cNvPr>
          <p:cNvSpPr txBox="1"/>
          <p:nvPr/>
        </p:nvSpPr>
        <p:spPr>
          <a:xfrm>
            <a:off x="1573594" y="5063371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provincia</a:t>
            </a:r>
          </a:p>
        </p:txBody>
      </p:sp>
      <p:sp>
        <p:nvSpPr>
          <p:cNvPr id="224" name="CasellaDiTesto 223">
            <a:extLst>
              <a:ext uri="{FF2B5EF4-FFF2-40B4-BE49-F238E27FC236}">
                <a16:creationId xmlns:a16="http://schemas.microsoft.com/office/drawing/2014/main" id="{3DFABD3A-8E3F-48EC-979B-229D1F095960}"/>
              </a:ext>
            </a:extLst>
          </p:cNvPr>
          <p:cNvSpPr txBox="1"/>
          <p:nvPr/>
        </p:nvSpPr>
        <p:spPr>
          <a:xfrm>
            <a:off x="2153368" y="5057915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regione</a:t>
            </a:r>
          </a:p>
        </p:txBody>
      </p:sp>
      <p:cxnSp>
        <p:nvCxnSpPr>
          <p:cNvPr id="246" name="Connettore diritto 245">
            <a:extLst>
              <a:ext uri="{FF2B5EF4-FFF2-40B4-BE49-F238E27FC236}">
                <a16:creationId xmlns:a16="http://schemas.microsoft.com/office/drawing/2014/main" id="{64CF619E-BDB9-47D0-B72D-2C94D9D37F38}"/>
              </a:ext>
            </a:extLst>
          </p:cNvPr>
          <p:cNvCxnSpPr>
            <a:cxnSpLocks/>
          </p:cNvCxnSpPr>
          <p:nvPr/>
        </p:nvCxnSpPr>
        <p:spPr>
          <a:xfrm>
            <a:off x="2618910" y="3017679"/>
            <a:ext cx="67470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Diamond 7">
            <a:extLst>
              <a:ext uri="{FF2B5EF4-FFF2-40B4-BE49-F238E27FC236}">
                <a16:creationId xmlns:a16="http://schemas.microsoft.com/office/drawing/2014/main" id="{B0C1E116-0E61-4E0A-B2CD-1F4A43F2BA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3170" y="2481699"/>
            <a:ext cx="1443659" cy="641824"/>
          </a:xfrm>
          <a:prstGeom prst="diamond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esame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cxnSp>
        <p:nvCxnSpPr>
          <p:cNvPr id="253" name="Connettore diritto 252">
            <a:extLst>
              <a:ext uri="{FF2B5EF4-FFF2-40B4-BE49-F238E27FC236}">
                <a16:creationId xmlns:a16="http://schemas.microsoft.com/office/drawing/2014/main" id="{40465AA1-B9CE-4D7E-A08C-80640262C395}"/>
              </a:ext>
            </a:extLst>
          </p:cNvPr>
          <p:cNvCxnSpPr>
            <a:stCxn id="249" idx="1"/>
          </p:cNvCxnSpPr>
          <p:nvPr/>
        </p:nvCxnSpPr>
        <p:spPr>
          <a:xfrm flipH="1" flipV="1">
            <a:off x="2618910" y="2595963"/>
            <a:ext cx="894260" cy="2066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Connettore diritto 254">
            <a:extLst>
              <a:ext uri="{FF2B5EF4-FFF2-40B4-BE49-F238E27FC236}">
                <a16:creationId xmlns:a16="http://schemas.microsoft.com/office/drawing/2014/main" id="{478D5744-0BD7-43AD-9528-5766DDEA19EA}"/>
              </a:ext>
            </a:extLst>
          </p:cNvPr>
          <p:cNvCxnSpPr>
            <a:stCxn id="249" idx="3"/>
          </p:cNvCxnSpPr>
          <p:nvPr/>
        </p:nvCxnSpPr>
        <p:spPr>
          <a:xfrm flipV="1">
            <a:off x="4956829" y="2595963"/>
            <a:ext cx="1064349" cy="2066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CasellaDiTesto 255">
            <a:extLst>
              <a:ext uri="{FF2B5EF4-FFF2-40B4-BE49-F238E27FC236}">
                <a16:creationId xmlns:a16="http://schemas.microsoft.com/office/drawing/2014/main" id="{CA2962A5-3A7A-4A2F-935C-5B13AC466015}"/>
              </a:ext>
            </a:extLst>
          </p:cNvPr>
          <p:cNvSpPr txBox="1"/>
          <p:nvPr/>
        </p:nvSpPr>
        <p:spPr>
          <a:xfrm>
            <a:off x="2641768" y="2433651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(0,n)</a:t>
            </a:r>
          </a:p>
        </p:txBody>
      </p:sp>
      <p:sp>
        <p:nvSpPr>
          <p:cNvPr id="257" name="CasellaDiTesto 256">
            <a:extLst>
              <a:ext uri="{FF2B5EF4-FFF2-40B4-BE49-F238E27FC236}">
                <a16:creationId xmlns:a16="http://schemas.microsoft.com/office/drawing/2014/main" id="{7E7B373F-20DA-4DB3-8B97-F2C120EAE93A}"/>
              </a:ext>
            </a:extLst>
          </p:cNvPr>
          <p:cNvSpPr txBox="1"/>
          <p:nvPr/>
        </p:nvSpPr>
        <p:spPr>
          <a:xfrm>
            <a:off x="5138473" y="1912311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(0,n)</a:t>
            </a:r>
          </a:p>
        </p:txBody>
      </p:sp>
      <p:grpSp>
        <p:nvGrpSpPr>
          <p:cNvPr id="258" name="Gruppo 257">
            <a:extLst>
              <a:ext uri="{FF2B5EF4-FFF2-40B4-BE49-F238E27FC236}">
                <a16:creationId xmlns:a16="http://schemas.microsoft.com/office/drawing/2014/main" id="{51D1E0DE-4EC5-4388-B10F-39AA77865B44}"/>
              </a:ext>
            </a:extLst>
          </p:cNvPr>
          <p:cNvGrpSpPr/>
          <p:nvPr/>
        </p:nvGrpSpPr>
        <p:grpSpPr>
          <a:xfrm rot="5400000">
            <a:off x="3507662" y="2997291"/>
            <a:ext cx="404986" cy="134938"/>
            <a:chOff x="2616664" y="1233980"/>
            <a:chExt cx="404986" cy="134938"/>
          </a:xfrm>
        </p:grpSpPr>
        <p:sp>
          <p:nvSpPr>
            <p:cNvPr id="259" name="Oval 27">
              <a:extLst>
                <a:ext uri="{FF2B5EF4-FFF2-40B4-BE49-F238E27FC236}">
                  <a16:creationId xmlns:a16="http://schemas.microsoft.com/office/drawing/2014/main" id="{D1581294-F231-4DB1-AAB4-B9D72836A9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260" name="Straight Connector 26">
              <a:extLst>
                <a:ext uri="{FF2B5EF4-FFF2-40B4-BE49-F238E27FC236}">
                  <a16:creationId xmlns:a16="http://schemas.microsoft.com/office/drawing/2014/main" id="{BF450956-A405-4C52-B861-AA493F8CEEB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70" name="CasellaDiTesto 269">
            <a:extLst>
              <a:ext uri="{FF2B5EF4-FFF2-40B4-BE49-F238E27FC236}">
                <a16:creationId xmlns:a16="http://schemas.microsoft.com/office/drawing/2014/main" id="{586EE975-6929-43CC-B1F7-FE5F96FFAE87}"/>
              </a:ext>
            </a:extLst>
          </p:cNvPr>
          <p:cNvSpPr txBox="1"/>
          <p:nvPr/>
        </p:nvSpPr>
        <p:spPr>
          <a:xfrm>
            <a:off x="3232628" y="3260841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voto</a:t>
            </a:r>
          </a:p>
        </p:txBody>
      </p:sp>
      <p:sp>
        <p:nvSpPr>
          <p:cNvPr id="275" name="Rectangle 1">
            <a:extLst>
              <a:ext uri="{FF2B5EF4-FFF2-40B4-BE49-F238E27FC236}">
                <a16:creationId xmlns:a16="http://schemas.microsoft.com/office/drawing/2014/main" id="{BAB6E0F7-5916-4B5E-B9E7-7CBB8A1D3E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8980" y="3543804"/>
            <a:ext cx="1302654" cy="360363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>
                <a:latin typeface="Arial" panose="020B0604020202020204" pitchFamily="34" charset="0"/>
              </a:rPr>
              <a:t>data</a:t>
            </a:r>
          </a:p>
        </p:txBody>
      </p:sp>
      <p:cxnSp>
        <p:nvCxnSpPr>
          <p:cNvPr id="280" name="Connettore diritto 279">
            <a:extLst>
              <a:ext uri="{FF2B5EF4-FFF2-40B4-BE49-F238E27FC236}">
                <a16:creationId xmlns:a16="http://schemas.microsoft.com/office/drawing/2014/main" id="{9277B37D-FF0E-4276-B57E-108CE8DBEBB4}"/>
              </a:ext>
            </a:extLst>
          </p:cNvPr>
          <p:cNvCxnSpPr>
            <a:stCxn id="249" idx="2"/>
          </p:cNvCxnSpPr>
          <p:nvPr/>
        </p:nvCxnSpPr>
        <p:spPr>
          <a:xfrm flipH="1">
            <a:off x="4234999" y="3123523"/>
            <a:ext cx="1" cy="4143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1" name="Gruppo 280">
            <a:extLst>
              <a:ext uri="{FF2B5EF4-FFF2-40B4-BE49-F238E27FC236}">
                <a16:creationId xmlns:a16="http://schemas.microsoft.com/office/drawing/2014/main" id="{EE0EF130-CF63-47EF-BB99-7F3B2BC83E28}"/>
              </a:ext>
            </a:extLst>
          </p:cNvPr>
          <p:cNvGrpSpPr/>
          <p:nvPr/>
        </p:nvGrpSpPr>
        <p:grpSpPr>
          <a:xfrm>
            <a:off x="4965917" y="3486452"/>
            <a:ext cx="404986" cy="134938"/>
            <a:chOff x="2616664" y="1233980"/>
            <a:chExt cx="404986" cy="134938"/>
          </a:xfrm>
        </p:grpSpPr>
        <p:sp>
          <p:nvSpPr>
            <p:cNvPr id="282" name="Oval 27">
              <a:extLst>
                <a:ext uri="{FF2B5EF4-FFF2-40B4-BE49-F238E27FC236}">
                  <a16:creationId xmlns:a16="http://schemas.microsoft.com/office/drawing/2014/main" id="{49657413-2FE3-47A3-9069-9C5AD3D0A2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283" name="Straight Connector 26">
              <a:extLst>
                <a:ext uri="{FF2B5EF4-FFF2-40B4-BE49-F238E27FC236}">
                  <a16:creationId xmlns:a16="http://schemas.microsoft.com/office/drawing/2014/main" id="{8F364FAA-9D01-465E-8A1E-5782A3E486D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84" name="CasellaDiTesto 283">
            <a:extLst>
              <a:ext uri="{FF2B5EF4-FFF2-40B4-BE49-F238E27FC236}">
                <a16:creationId xmlns:a16="http://schemas.microsoft.com/office/drawing/2014/main" id="{E5A8A52A-3CDC-4994-85B6-5429257CC7AB}"/>
              </a:ext>
            </a:extLst>
          </p:cNvPr>
          <p:cNvSpPr txBox="1"/>
          <p:nvPr/>
        </p:nvSpPr>
        <p:spPr>
          <a:xfrm>
            <a:off x="5170309" y="3415421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giorno</a:t>
            </a:r>
          </a:p>
        </p:txBody>
      </p:sp>
      <p:grpSp>
        <p:nvGrpSpPr>
          <p:cNvPr id="288" name="Gruppo 287">
            <a:extLst>
              <a:ext uri="{FF2B5EF4-FFF2-40B4-BE49-F238E27FC236}">
                <a16:creationId xmlns:a16="http://schemas.microsoft.com/office/drawing/2014/main" id="{DD4261A1-CDB9-4758-9BB9-8C032FCCA69F}"/>
              </a:ext>
            </a:extLst>
          </p:cNvPr>
          <p:cNvGrpSpPr/>
          <p:nvPr/>
        </p:nvGrpSpPr>
        <p:grpSpPr>
          <a:xfrm>
            <a:off x="4964473" y="3710103"/>
            <a:ext cx="404986" cy="134938"/>
            <a:chOff x="2616664" y="1233980"/>
            <a:chExt cx="404986" cy="134938"/>
          </a:xfrm>
        </p:grpSpPr>
        <p:sp>
          <p:nvSpPr>
            <p:cNvPr id="289" name="Oval 27">
              <a:extLst>
                <a:ext uri="{FF2B5EF4-FFF2-40B4-BE49-F238E27FC236}">
                  <a16:creationId xmlns:a16="http://schemas.microsoft.com/office/drawing/2014/main" id="{BE8E16C8-7319-421B-8433-99EE8B2E81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290" name="Straight Connector 26">
              <a:extLst>
                <a:ext uri="{FF2B5EF4-FFF2-40B4-BE49-F238E27FC236}">
                  <a16:creationId xmlns:a16="http://schemas.microsoft.com/office/drawing/2014/main" id="{1B8CBC35-2CC4-4050-9330-59BBEFA9D3E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91" name="CasellaDiTesto 290">
            <a:extLst>
              <a:ext uri="{FF2B5EF4-FFF2-40B4-BE49-F238E27FC236}">
                <a16:creationId xmlns:a16="http://schemas.microsoft.com/office/drawing/2014/main" id="{A467F6C6-BB30-420A-8C5B-3D18EC861766}"/>
              </a:ext>
            </a:extLst>
          </p:cNvPr>
          <p:cNvSpPr txBox="1"/>
          <p:nvPr/>
        </p:nvSpPr>
        <p:spPr>
          <a:xfrm>
            <a:off x="5153853" y="3637179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mese</a:t>
            </a:r>
          </a:p>
        </p:txBody>
      </p:sp>
      <p:grpSp>
        <p:nvGrpSpPr>
          <p:cNvPr id="292" name="Gruppo 291">
            <a:extLst>
              <a:ext uri="{FF2B5EF4-FFF2-40B4-BE49-F238E27FC236}">
                <a16:creationId xmlns:a16="http://schemas.microsoft.com/office/drawing/2014/main" id="{6F032ED9-EDB4-4DB6-9DFA-89E4C2059F64}"/>
              </a:ext>
            </a:extLst>
          </p:cNvPr>
          <p:cNvGrpSpPr/>
          <p:nvPr/>
        </p:nvGrpSpPr>
        <p:grpSpPr>
          <a:xfrm rot="16200000">
            <a:off x="4620770" y="3280179"/>
            <a:ext cx="404986" cy="134938"/>
            <a:chOff x="2616664" y="1233980"/>
            <a:chExt cx="404986" cy="134938"/>
          </a:xfrm>
        </p:grpSpPr>
        <p:sp>
          <p:nvSpPr>
            <p:cNvPr id="293" name="Oval 27">
              <a:extLst>
                <a:ext uri="{FF2B5EF4-FFF2-40B4-BE49-F238E27FC236}">
                  <a16:creationId xmlns:a16="http://schemas.microsoft.com/office/drawing/2014/main" id="{5C981B51-F900-4B37-B777-E5283ECDB4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294" name="Straight Connector 26">
              <a:extLst>
                <a:ext uri="{FF2B5EF4-FFF2-40B4-BE49-F238E27FC236}">
                  <a16:creationId xmlns:a16="http://schemas.microsoft.com/office/drawing/2014/main" id="{908E51B5-C4D0-4B75-ADA0-858E958BD5A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95" name="CasellaDiTesto 294">
            <a:extLst>
              <a:ext uri="{FF2B5EF4-FFF2-40B4-BE49-F238E27FC236}">
                <a16:creationId xmlns:a16="http://schemas.microsoft.com/office/drawing/2014/main" id="{588E7418-7858-46BF-B3EE-57E539650197}"/>
              </a:ext>
            </a:extLst>
          </p:cNvPr>
          <p:cNvSpPr txBox="1"/>
          <p:nvPr/>
        </p:nvSpPr>
        <p:spPr>
          <a:xfrm>
            <a:off x="4647057" y="3052748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anno</a:t>
            </a:r>
          </a:p>
        </p:txBody>
      </p:sp>
      <p:sp>
        <p:nvSpPr>
          <p:cNvPr id="296" name="CasellaDiTesto 295">
            <a:extLst>
              <a:ext uri="{FF2B5EF4-FFF2-40B4-BE49-F238E27FC236}">
                <a16:creationId xmlns:a16="http://schemas.microsoft.com/office/drawing/2014/main" id="{B7C2ECD1-FB38-48D2-90AE-D8DF97BE2D49}"/>
              </a:ext>
            </a:extLst>
          </p:cNvPr>
          <p:cNvSpPr txBox="1"/>
          <p:nvPr/>
        </p:nvSpPr>
        <p:spPr>
          <a:xfrm>
            <a:off x="4000451" y="3177637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(0,n)</a:t>
            </a:r>
          </a:p>
        </p:txBody>
      </p:sp>
      <p:sp>
        <p:nvSpPr>
          <p:cNvPr id="297" name="CasellaDiTesto 296">
            <a:extLst>
              <a:ext uri="{FF2B5EF4-FFF2-40B4-BE49-F238E27FC236}">
                <a16:creationId xmlns:a16="http://schemas.microsoft.com/office/drawing/2014/main" id="{355D1AF5-B68E-4FB3-88ED-25174F2B1688}"/>
              </a:ext>
            </a:extLst>
          </p:cNvPr>
          <p:cNvSpPr txBox="1"/>
          <p:nvPr/>
        </p:nvSpPr>
        <p:spPr>
          <a:xfrm>
            <a:off x="1308930" y="2770954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(1,1)</a:t>
            </a:r>
          </a:p>
        </p:txBody>
      </p:sp>
      <p:sp>
        <p:nvSpPr>
          <p:cNvPr id="298" name="CasellaDiTesto 297">
            <a:extLst>
              <a:ext uri="{FF2B5EF4-FFF2-40B4-BE49-F238E27FC236}">
                <a16:creationId xmlns:a16="http://schemas.microsoft.com/office/drawing/2014/main" id="{EED57847-8355-4AD2-AFE5-2933B1C35110}"/>
              </a:ext>
            </a:extLst>
          </p:cNvPr>
          <p:cNvSpPr txBox="1"/>
          <p:nvPr/>
        </p:nvSpPr>
        <p:spPr>
          <a:xfrm>
            <a:off x="1327024" y="3887066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(1,n)</a:t>
            </a:r>
          </a:p>
        </p:txBody>
      </p:sp>
    </p:spTree>
    <p:extLst>
      <p:ext uri="{BB962C8B-B14F-4D97-AF65-F5344CB8AC3E}">
        <p14:creationId xmlns:p14="http://schemas.microsoft.com/office/powerpoint/2010/main" val="272551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D0C7EACB-CD04-4197-9D55-87FC82B54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7" y="204788"/>
            <a:ext cx="8727691" cy="730633"/>
          </a:xfrm>
        </p:spPr>
        <p:txBody>
          <a:bodyPr>
            <a:normAutofit/>
          </a:bodyPr>
          <a:lstStyle/>
          <a:p>
            <a:pPr algn="ctr"/>
            <a:r>
              <a:rPr lang="en-GB" altLang="en-US" sz="3200" dirty="0">
                <a:latin typeface="+mn-lt"/>
              </a:rPr>
              <a:t>PDND</a:t>
            </a:r>
          </a:p>
        </p:txBody>
      </p:sp>
      <p:sp>
        <p:nvSpPr>
          <p:cNvPr id="5" name="Segnaposto numero diapositiva 3">
            <a:extLst>
              <a:ext uri="{FF2B5EF4-FFF2-40B4-BE49-F238E27FC236}">
                <a16:creationId xmlns:a16="http://schemas.microsoft.com/office/drawing/2014/main" id="{311B65C6-50E8-42EE-8230-759A8CC0559A}"/>
              </a:ext>
            </a:extLst>
          </p:cNvPr>
          <p:cNvSpPr txBox="1">
            <a:spLocks/>
          </p:cNvSpPr>
          <p:nvPr/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spcBef>
                <a:spcPct val="20000"/>
              </a:spcBef>
              <a:buChar char="•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har char="–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har char="•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har char="–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DC9B6D5-8124-441B-A65E-95DFA110F02F}" type="slidenum">
              <a:rPr lang="it-IT" altLang="it-IT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it-IT" altLang="it-IT" sz="1400">
              <a:latin typeface="Times New Roman" panose="02020603050405020304" pitchFamily="18" charset="0"/>
            </a:endParaRPr>
          </a:p>
        </p:txBody>
      </p:sp>
      <p:cxnSp>
        <p:nvCxnSpPr>
          <p:cNvPr id="6" name="Connettore diritto 6">
            <a:extLst>
              <a:ext uri="{FF2B5EF4-FFF2-40B4-BE49-F238E27FC236}">
                <a16:creationId xmlns:a16="http://schemas.microsoft.com/office/drawing/2014/main" id="{7025DC79-D958-4BF5-BEF0-08EBB569A02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95275" y="1403350"/>
            <a:ext cx="84232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" name="Gruppo 37">
            <a:extLst>
              <a:ext uri="{FF2B5EF4-FFF2-40B4-BE49-F238E27FC236}">
                <a16:creationId xmlns:a16="http://schemas.microsoft.com/office/drawing/2014/main" id="{CFA26A9B-64FA-407E-BB77-9E094A9A4DC6}"/>
              </a:ext>
            </a:extLst>
          </p:cNvPr>
          <p:cNvGrpSpPr>
            <a:grpSpLocks/>
          </p:cNvGrpSpPr>
          <p:nvPr/>
        </p:nvGrpSpPr>
        <p:grpSpPr bwMode="auto">
          <a:xfrm>
            <a:off x="242888" y="2115136"/>
            <a:ext cx="8475662" cy="4049713"/>
            <a:chOff x="243336" y="2078850"/>
            <a:chExt cx="8235334" cy="4050451"/>
          </a:xfrm>
        </p:grpSpPr>
        <p:cxnSp>
          <p:nvCxnSpPr>
            <p:cNvPr id="8" name="Connettore diritto 8">
              <a:extLst>
                <a:ext uri="{FF2B5EF4-FFF2-40B4-BE49-F238E27FC236}">
                  <a16:creationId xmlns:a16="http://schemas.microsoft.com/office/drawing/2014/main" id="{CF872F76-70F6-4941-A398-54856A24063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87760" y="2078850"/>
              <a:ext cx="8190910" cy="1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Connettore diritto 9">
              <a:extLst>
                <a:ext uri="{FF2B5EF4-FFF2-40B4-BE49-F238E27FC236}">
                  <a16:creationId xmlns:a16="http://schemas.microsoft.com/office/drawing/2014/main" id="{4C3A3C04-ABC9-4E87-BF08-B54F8E42063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80356" y="2753925"/>
              <a:ext cx="8190910" cy="1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Connettore diritto 10">
              <a:extLst>
                <a:ext uri="{FF2B5EF4-FFF2-40B4-BE49-F238E27FC236}">
                  <a16:creationId xmlns:a16="http://schemas.microsoft.com/office/drawing/2014/main" id="{6E363111-7D9E-4F56-9C3E-EB4E519C0E6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72952" y="3429000"/>
              <a:ext cx="8190910" cy="1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Connettore diritto 11">
              <a:extLst>
                <a:ext uri="{FF2B5EF4-FFF2-40B4-BE49-F238E27FC236}">
                  <a16:creationId xmlns:a16="http://schemas.microsoft.com/office/drawing/2014/main" id="{16EB0FF4-46D6-43B5-B7B8-7D9B529984B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5548" y="4104075"/>
              <a:ext cx="8190910" cy="1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Connettore diritto 12">
              <a:extLst>
                <a:ext uri="{FF2B5EF4-FFF2-40B4-BE49-F238E27FC236}">
                  <a16:creationId xmlns:a16="http://schemas.microsoft.com/office/drawing/2014/main" id="{F94E170D-4708-435A-AB76-B70D717CF11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58144" y="4779150"/>
              <a:ext cx="8190910" cy="1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Connettore diritto 13">
              <a:extLst>
                <a:ext uri="{FF2B5EF4-FFF2-40B4-BE49-F238E27FC236}">
                  <a16:creationId xmlns:a16="http://schemas.microsoft.com/office/drawing/2014/main" id="{33F722CF-4EDB-465F-B7D9-9466A0DB0FE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50740" y="5454225"/>
              <a:ext cx="8190910" cy="1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Connettore diritto 14">
              <a:extLst>
                <a:ext uri="{FF2B5EF4-FFF2-40B4-BE49-F238E27FC236}">
                  <a16:creationId xmlns:a16="http://schemas.microsoft.com/office/drawing/2014/main" id="{DED9F3F3-960B-42C7-B0E5-3F929D3229F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43336" y="6129300"/>
              <a:ext cx="8190910" cy="1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5" name="Connettore diritto 16">
            <a:extLst>
              <a:ext uri="{FF2B5EF4-FFF2-40B4-BE49-F238E27FC236}">
                <a16:creationId xmlns:a16="http://schemas.microsoft.com/office/drawing/2014/main" id="{E55BA595-83C0-4134-B2C7-295B7BDB39D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09575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Connettore diritto 20">
            <a:extLst>
              <a:ext uri="{FF2B5EF4-FFF2-40B4-BE49-F238E27FC236}">
                <a16:creationId xmlns:a16="http://schemas.microsoft.com/office/drawing/2014/main" id="{0FA5E10A-F30F-4473-B050-E87492AC02B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31913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Connettore diritto 21">
            <a:extLst>
              <a:ext uri="{FF2B5EF4-FFF2-40B4-BE49-F238E27FC236}">
                <a16:creationId xmlns:a16="http://schemas.microsoft.com/office/drawing/2014/main" id="{AFBCA845-0773-4CDC-B288-2EE545CA001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252663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Connettore diritto 22">
            <a:extLst>
              <a:ext uri="{FF2B5EF4-FFF2-40B4-BE49-F238E27FC236}">
                <a16:creationId xmlns:a16="http://schemas.microsoft.com/office/drawing/2014/main" id="{B1C8C11D-6C65-4229-B3FF-86570FAB169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75000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Connettore diritto 23">
            <a:extLst>
              <a:ext uri="{FF2B5EF4-FFF2-40B4-BE49-F238E27FC236}">
                <a16:creationId xmlns:a16="http://schemas.microsoft.com/office/drawing/2014/main" id="{F3C823A5-EBF9-440E-8EA1-39091FC7744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095750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Connettore diritto 24">
            <a:extLst>
              <a:ext uri="{FF2B5EF4-FFF2-40B4-BE49-F238E27FC236}">
                <a16:creationId xmlns:a16="http://schemas.microsoft.com/office/drawing/2014/main" id="{0ABA1BC3-3730-4E48-AE8F-01B07F72DB7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016500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Connettore diritto 25">
            <a:extLst>
              <a:ext uri="{FF2B5EF4-FFF2-40B4-BE49-F238E27FC236}">
                <a16:creationId xmlns:a16="http://schemas.microsoft.com/office/drawing/2014/main" id="{EFA60357-827C-4497-B44E-7557EE46E55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938838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Connettore diritto 26">
            <a:extLst>
              <a:ext uri="{FF2B5EF4-FFF2-40B4-BE49-F238E27FC236}">
                <a16:creationId xmlns:a16="http://schemas.microsoft.com/office/drawing/2014/main" id="{A3198CD9-561B-43C3-93AC-7C90F32734C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859588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Connettore diritto 27">
            <a:extLst>
              <a:ext uri="{FF2B5EF4-FFF2-40B4-BE49-F238E27FC236}">
                <a16:creationId xmlns:a16="http://schemas.microsoft.com/office/drawing/2014/main" id="{3AD5D65C-1FD2-4239-8533-0F4522E17BD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780338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Connettore diritto 28">
            <a:extLst>
              <a:ext uri="{FF2B5EF4-FFF2-40B4-BE49-F238E27FC236}">
                <a16:creationId xmlns:a16="http://schemas.microsoft.com/office/drawing/2014/main" id="{E6CB8A77-8075-4392-BEC2-45C559894FE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702675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" name="Rectangle 1">
            <a:extLst>
              <a:ext uri="{FF2B5EF4-FFF2-40B4-BE49-F238E27FC236}">
                <a16:creationId xmlns:a16="http://schemas.microsoft.com/office/drawing/2014/main" id="{9E99ABB3-43E5-4153-B468-EE3C36C9D0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3126" y="2215346"/>
            <a:ext cx="1281579" cy="360363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città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sp>
        <p:nvSpPr>
          <p:cNvPr id="93" name="Diamond 7">
            <a:extLst>
              <a:ext uri="{FF2B5EF4-FFF2-40B4-BE49-F238E27FC236}">
                <a16:creationId xmlns:a16="http://schemas.microsoft.com/office/drawing/2014/main" id="{D6BD9D11-71EA-4CF0-808D-7A8B23A8F5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1071" y="2039314"/>
            <a:ext cx="1701928" cy="711782"/>
          </a:xfrm>
          <a:prstGeom prst="diamond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residenza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421688BE-6B06-4E43-A672-90B57F3CDBA9}"/>
              </a:ext>
            </a:extLst>
          </p:cNvPr>
          <p:cNvCxnSpPr>
            <a:cxnSpLocks/>
            <a:stCxn id="93" idx="3"/>
            <a:endCxn id="92" idx="1"/>
          </p:cNvCxnSpPr>
          <p:nvPr/>
        </p:nvCxnSpPr>
        <p:spPr>
          <a:xfrm>
            <a:off x="6702999" y="2395205"/>
            <a:ext cx="430127" cy="3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Gruppo 95">
            <a:extLst>
              <a:ext uri="{FF2B5EF4-FFF2-40B4-BE49-F238E27FC236}">
                <a16:creationId xmlns:a16="http://schemas.microsoft.com/office/drawing/2014/main" id="{1047A060-C488-4847-8FFD-D1BAB065BAEC}"/>
              </a:ext>
            </a:extLst>
          </p:cNvPr>
          <p:cNvGrpSpPr/>
          <p:nvPr/>
        </p:nvGrpSpPr>
        <p:grpSpPr>
          <a:xfrm rot="5400000">
            <a:off x="7090534" y="2709910"/>
            <a:ext cx="404986" cy="134938"/>
            <a:chOff x="2068497" y="1808162"/>
            <a:chExt cx="404986" cy="134938"/>
          </a:xfrm>
        </p:grpSpPr>
        <p:cxnSp>
          <p:nvCxnSpPr>
            <p:cNvPr id="97" name="Straight Connector 26">
              <a:extLst>
                <a:ext uri="{FF2B5EF4-FFF2-40B4-BE49-F238E27FC236}">
                  <a16:creationId xmlns:a16="http://schemas.microsoft.com/office/drawing/2014/main" id="{8CBE5339-A25A-4FA6-B682-18BDD3B00DA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068497" y="1898650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8" name="Oval 27">
              <a:extLst>
                <a:ext uri="{FF2B5EF4-FFF2-40B4-BE49-F238E27FC236}">
                  <a16:creationId xmlns:a16="http://schemas.microsoft.com/office/drawing/2014/main" id="{6349BC66-0B52-40EC-8AE7-CD391B2452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8545" y="1808162"/>
              <a:ext cx="134938" cy="13493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</p:grpSp>
      <p:sp>
        <p:nvSpPr>
          <p:cNvPr id="99" name="CasellaDiTesto 98">
            <a:extLst>
              <a:ext uri="{FF2B5EF4-FFF2-40B4-BE49-F238E27FC236}">
                <a16:creationId xmlns:a16="http://schemas.microsoft.com/office/drawing/2014/main" id="{3FE5B764-E66F-4055-96DB-08A899CBFC40}"/>
              </a:ext>
            </a:extLst>
          </p:cNvPr>
          <p:cNvSpPr txBox="1"/>
          <p:nvPr/>
        </p:nvSpPr>
        <p:spPr>
          <a:xfrm>
            <a:off x="6821952" y="2906530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nome</a:t>
            </a:r>
          </a:p>
        </p:txBody>
      </p:sp>
      <p:grpSp>
        <p:nvGrpSpPr>
          <p:cNvPr id="100" name="Gruppo 99">
            <a:extLst>
              <a:ext uri="{FF2B5EF4-FFF2-40B4-BE49-F238E27FC236}">
                <a16:creationId xmlns:a16="http://schemas.microsoft.com/office/drawing/2014/main" id="{99BBC2FA-8754-4CDD-B90C-80A7E88E8620}"/>
              </a:ext>
            </a:extLst>
          </p:cNvPr>
          <p:cNvGrpSpPr/>
          <p:nvPr/>
        </p:nvGrpSpPr>
        <p:grpSpPr>
          <a:xfrm rot="5400000">
            <a:off x="7559977" y="2721869"/>
            <a:ext cx="404986" cy="134938"/>
            <a:chOff x="2616664" y="1233980"/>
            <a:chExt cx="404986" cy="134938"/>
          </a:xfrm>
        </p:grpSpPr>
        <p:sp>
          <p:nvSpPr>
            <p:cNvPr id="101" name="Oval 27">
              <a:extLst>
                <a:ext uri="{FF2B5EF4-FFF2-40B4-BE49-F238E27FC236}">
                  <a16:creationId xmlns:a16="http://schemas.microsoft.com/office/drawing/2014/main" id="{1960EFCF-0DF3-478A-A5E4-53C24E14A2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102" name="Straight Connector 26">
              <a:extLst>
                <a:ext uri="{FF2B5EF4-FFF2-40B4-BE49-F238E27FC236}">
                  <a16:creationId xmlns:a16="http://schemas.microsoft.com/office/drawing/2014/main" id="{08CC22CF-581C-49A9-8ACF-B60F991C780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03" name="Gruppo 102">
            <a:extLst>
              <a:ext uri="{FF2B5EF4-FFF2-40B4-BE49-F238E27FC236}">
                <a16:creationId xmlns:a16="http://schemas.microsoft.com/office/drawing/2014/main" id="{3A94DABE-9E13-4833-857C-AFF0F041D653}"/>
              </a:ext>
            </a:extLst>
          </p:cNvPr>
          <p:cNvGrpSpPr/>
          <p:nvPr/>
        </p:nvGrpSpPr>
        <p:grpSpPr>
          <a:xfrm rot="5400000">
            <a:off x="8202281" y="2721869"/>
            <a:ext cx="404986" cy="134938"/>
            <a:chOff x="2616664" y="1233980"/>
            <a:chExt cx="404986" cy="134938"/>
          </a:xfrm>
        </p:grpSpPr>
        <p:sp>
          <p:nvSpPr>
            <p:cNvPr id="104" name="Oval 27">
              <a:extLst>
                <a:ext uri="{FF2B5EF4-FFF2-40B4-BE49-F238E27FC236}">
                  <a16:creationId xmlns:a16="http://schemas.microsoft.com/office/drawing/2014/main" id="{9903D773-5268-49D9-AE00-47A70C7787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105" name="Straight Connector 26">
              <a:extLst>
                <a:ext uri="{FF2B5EF4-FFF2-40B4-BE49-F238E27FC236}">
                  <a16:creationId xmlns:a16="http://schemas.microsoft.com/office/drawing/2014/main" id="{2E3216ED-3A31-44AE-ABBD-EA752E9E8C5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06" name="CasellaDiTesto 105">
            <a:extLst>
              <a:ext uri="{FF2B5EF4-FFF2-40B4-BE49-F238E27FC236}">
                <a16:creationId xmlns:a16="http://schemas.microsoft.com/office/drawing/2014/main" id="{B6834DC8-E651-403D-A235-DD5E6A934A89}"/>
              </a:ext>
            </a:extLst>
          </p:cNvPr>
          <p:cNvSpPr txBox="1"/>
          <p:nvPr/>
        </p:nvSpPr>
        <p:spPr>
          <a:xfrm>
            <a:off x="7369991" y="2944599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provincia</a:t>
            </a:r>
          </a:p>
        </p:txBody>
      </p:sp>
      <p:sp>
        <p:nvSpPr>
          <p:cNvPr id="107" name="CasellaDiTesto 106">
            <a:extLst>
              <a:ext uri="{FF2B5EF4-FFF2-40B4-BE49-F238E27FC236}">
                <a16:creationId xmlns:a16="http://schemas.microsoft.com/office/drawing/2014/main" id="{D2C3431C-627E-4EDC-B1D9-1721D5EA6A1F}"/>
              </a:ext>
            </a:extLst>
          </p:cNvPr>
          <p:cNvSpPr txBox="1"/>
          <p:nvPr/>
        </p:nvSpPr>
        <p:spPr>
          <a:xfrm>
            <a:off x="8026726" y="2924362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regione</a:t>
            </a:r>
          </a:p>
        </p:txBody>
      </p:sp>
      <p:sp>
        <p:nvSpPr>
          <p:cNvPr id="133" name="Rectangle 1">
            <a:extLst>
              <a:ext uri="{FF2B5EF4-FFF2-40B4-BE49-F238E27FC236}">
                <a16:creationId xmlns:a16="http://schemas.microsoft.com/office/drawing/2014/main" id="{DA4EE8B2-B5D2-4CE2-A8A5-1DFC072340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5791" y="2162271"/>
            <a:ext cx="1904740" cy="495121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personale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grpSp>
        <p:nvGrpSpPr>
          <p:cNvPr id="134" name="Gruppo 133">
            <a:extLst>
              <a:ext uri="{FF2B5EF4-FFF2-40B4-BE49-F238E27FC236}">
                <a16:creationId xmlns:a16="http://schemas.microsoft.com/office/drawing/2014/main" id="{94F92536-11AC-433E-AE30-46A61EFF4A12}"/>
              </a:ext>
            </a:extLst>
          </p:cNvPr>
          <p:cNvGrpSpPr/>
          <p:nvPr/>
        </p:nvGrpSpPr>
        <p:grpSpPr>
          <a:xfrm rot="16200000">
            <a:off x="4396695" y="1890612"/>
            <a:ext cx="404986" cy="134938"/>
            <a:chOff x="2068497" y="1808162"/>
            <a:chExt cx="404986" cy="134938"/>
          </a:xfrm>
        </p:grpSpPr>
        <p:cxnSp>
          <p:nvCxnSpPr>
            <p:cNvPr id="135" name="Straight Connector 26">
              <a:extLst>
                <a:ext uri="{FF2B5EF4-FFF2-40B4-BE49-F238E27FC236}">
                  <a16:creationId xmlns:a16="http://schemas.microsoft.com/office/drawing/2014/main" id="{11D276B8-F104-46C5-884F-B096922EEA1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068497" y="1898650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6" name="Oval 27">
              <a:extLst>
                <a:ext uri="{FF2B5EF4-FFF2-40B4-BE49-F238E27FC236}">
                  <a16:creationId xmlns:a16="http://schemas.microsoft.com/office/drawing/2014/main" id="{C485D701-31E8-4746-A949-9E3EE0B52A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8545" y="1808162"/>
              <a:ext cx="134938" cy="13493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</p:grpSp>
      <p:grpSp>
        <p:nvGrpSpPr>
          <p:cNvPr id="137" name="Gruppo 136">
            <a:extLst>
              <a:ext uri="{FF2B5EF4-FFF2-40B4-BE49-F238E27FC236}">
                <a16:creationId xmlns:a16="http://schemas.microsoft.com/office/drawing/2014/main" id="{158939EF-083B-4A2E-A93D-9038D1450054}"/>
              </a:ext>
            </a:extLst>
          </p:cNvPr>
          <p:cNvGrpSpPr/>
          <p:nvPr/>
        </p:nvGrpSpPr>
        <p:grpSpPr>
          <a:xfrm rot="16200000">
            <a:off x="3923751" y="1895515"/>
            <a:ext cx="404986" cy="134938"/>
            <a:chOff x="2616664" y="1233980"/>
            <a:chExt cx="404986" cy="134938"/>
          </a:xfrm>
        </p:grpSpPr>
        <p:sp>
          <p:nvSpPr>
            <p:cNvPr id="138" name="Oval 27">
              <a:extLst>
                <a:ext uri="{FF2B5EF4-FFF2-40B4-BE49-F238E27FC236}">
                  <a16:creationId xmlns:a16="http://schemas.microsoft.com/office/drawing/2014/main" id="{38A3BC77-3F02-4552-A053-A45B2D615A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139" name="Straight Connector 26">
              <a:extLst>
                <a:ext uri="{FF2B5EF4-FFF2-40B4-BE49-F238E27FC236}">
                  <a16:creationId xmlns:a16="http://schemas.microsoft.com/office/drawing/2014/main" id="{DF383744-BC46-4B16-B14F-0BE318E88B5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40" name="CasellaDiTesto 139">
            <a:extLst>
              <a:ext uri="{FF2B5EF4-FFF2-40B4-BE49-F238E27FC236}">
                <a16:creationId xmlns:a16="http://schemas.microsoft.com/office/drawing/2014/main" id="{953E84ED-7226-400A-9F58-CB15C24F2C4B}"/>
              </a:ext>
            </a:extLst>
          </p:cNvPr>
          <p:cNvSpPr txBox="1"/>
          <p:nvPr/>
        </p:nvSpPr>
        <p:spPr>
          <a:xfrm>
            <a:off x="3715678" y="1480965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nome</a:t>
            </a:r>
          </a:p>
        </p:txBody>
      </p:sp>
      <p:grpSp>
        <p:nvGrpSpPr>
          <p:cNvPr id="141" name="Gruppo 140">
            <a:extLst>
              <a:ext uri="{FF2B5EF4-FFF2-40B4-BE49-F238E27FC236}">
                <a16:creationId xmlns:a16="http://schemas.microsoft.com/office/drawing/2014/main" id="{9898F4B3-23FA-4625-A4FF-C263F2DEE8A9}"/>
              </a:ext>
            </a:extLst>
          </p:cNvPr>
          <p:cNvGrpSpPr/>
          <p:nvPr/>
        </p:nvGrpSpPr>
        <p:grpSpPr>
          <a:xfrm rot="10800000">
            <a:off x="2337063" y="2163118"/>
            <a:ext cx="404986" cy="134938"/>
            <a:chOff x="2616664" y="1233980"/>
            <a:chExt cx="404986" cy="134938"/>
          </a:xfrm>
        </p:grpSpPr>
        <p:sp>
          <p:nvSpPr>
            <p:cNvPr id="142" name="Oval 27">
              <a:extLst>
                <a:ext uri="{FF2B5EF4-FFF2-40B4-BE49-F238E27FC236}">
                  <a16:creationId xmlns:a16="http://schemas.microsoft.com/office/drawing/2014/main" id="{B454D382-1200-4B82-87EA-C265A446DC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143" name="Straight Connector 26">
              <a:extLst>
                <a:ext uri="{FF2B5EF4-FFF2-40B4-BE49-F238E27FC236}">
                  <a16:creationId xmlns:a16="http://schemas.microsoft.com/office/drawing/2014/main" id="{94AD4E4F-A250-43D9-941C-5F6AB8CBF36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44" name="Gruppo 143">
            <a:extLst>
              <a:ext uri="{FF2B5EF4-FFF2-40B4-BE49-F238E27FC236}">
                <a16:creationId xmlns:a16="http://schemas.microsoft.com/office/drawing/2014/main" id="{2E37A864-859F-4839-B44B-E2A37D255F2F}"/>
              </a:ext>
            </a:extLst>
          </p:cNvPr>
          <p:cNvGrpSpPr/>
          <p:nvPr/>
        </p:nvGrpSpPr>
        <p:grpSpPr>
          <a:xfrm rot="16200000">
            <a:off x="3411945" y="1894423"/>
            <a:ext cx="404986" cy="134938"/>
            <a:chOff x="2616664" y="1233980"/>
            <a:chExt cx="404986" cy="134938"/>
          </a:xfrm>
        </p:grpSpPr>
        <p:sp>
          <p:nvSpPr>
            <p:cNvPr id="145" name="Oval 27">
              <a:extLst>
                <a:ext uri="{FF2B5EF4-FFF2-40B4-BE49-F238E27FC236}">
                  <a16:creationId xmlns:a16="http://schemas.microsoft.com/office/drawing/2014/main" id="{09B43454-7258-49D7-A3A9-EF1F74A936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146" name="Straight Connector 26">
              <a:extLst>
                <a:ext uri="{FF2B5EF4-FFF2-40B4-BE49-F238E27FC236}">
                  <a16:creationId xmlns:a16="http://schemas.microsoft.com/office/drawing/2014/main" id="{ECCD3AC1-73C7-4DD7-8B03-925E9200455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47" name="CasellaDiTesto 146">
            <a:extLst>
              <a:ext uri="{FF2B5EF4-FFF2-40B4-BE49-F238E27FC236}">
                <a16:creationId xmlns:a16="http://schemas.microsoft.com/office/drawing/2014/main" id="{2D8CC639-2857-44F0-BEF5-038C139BC9EE}"/>
              </a:ext>
            </a:extLst>
          </p:cNvPr>
          <p:cNvSpPr txBox="1"/>
          <p:nvPr/>
        </p:nvSpPr>
        <p:spPr>
          <a:xfrm>
            <a:off x="3141298" y="1473137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cognome</a:t>
            </a:r>
          </a:p>
        </p:txBody>
      </p:sp>
      <p:sp>
        <p:nvSpPr>
          <p:cNvPr id="149" name="CasellaDiTesto 148">
            <a:extLst>
              <a:ext uri="{FF2B5EF4-FFF2-40B4-BE49-F238E27FC236}">
                <a16:creationId xmlns:a16="http://schemas.microsoft.com/office/drawing/2014/main" id="{B7B65280-2FE9-473A-BE78-09E4DA84BD49}"/>
              </a:ext>
            </a:extLst>
          </p:cNvPr>
          <p:cNvSpPr txBox="1"/>
          <p:nvPr/>
        </p:nvSpPr>
        <p:spPr>
          <a:xfrm>
            <a:off x="4258563" y="1482015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matricola</a:t>
            </a:r>
          </a:p>
        </p:txBody>
      </p:sp>
      <p:sp>
        <p:nvSpPr>
          <p:cNvPr id="150" name="CasellaDiTesto 149">
            <a:extLst>
              <a:ext uri="{FF2B5EF4-FFF2-40B4-BE49-F238E27FC236}">
                <a16:creationId xmlns:a16="http://schemas.microsoft.com/office/drawing/2014/main" id="{16A0BD2E-4606-4229-A20D-77911BC8D11F}"/>
              </a:ext>
            </a:extLst>
          </p:cNvPr>
          <p:cNvSpPr txBox="1"/>
          <p:nvPr/>
        </p:nvSpPr>
        <p:spPr>
          <a:xfrm>
            <a:off x="1496515" y="1950620"/>
            <a:ext cx="852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codice fiscale</a:t>
            </a:r>
          </a:p>
        </p:txBody>
      </p:sp>
      <p:grpSp>
        <p:nvGrpSpPr>
          <p:cNvPr id="151" name="Gruppo 150">
            <a:extLst>
              <a:ext uri="{FF2B5EF4-FFF2-40B4-BE49-F238E27FC236}">
                <a16:creationId xmlns:a16="http://schemas.microsoft.com/office/drawing/2014/main" id="{CD7C3EA4-253B-4658-97A6-5791D58C67C2}"/>
              </a:ext>
            </a:extLst>
          </p:cNvPr>
          <p:cNvGrpSpPr/>
          <p:nvPr/>
        </p:nvGrpSpPr>
        <p:grpSpPr>
          <a:xfrm rot="10800000">
            <a:off x="2338543" y="2519708"/>
            <a:ext cx="404986" cy="134938"/>
            <a:chOff x="2616664" y="1233980"/>
            <a:chExt cx="404986" cy="134938"/>
          </a:xfrm>
        </p:grpSpPr>
        <p:sp>
          <p:nvSpPr>
            <p:cNvPr id="152" name="Oval 27">
              <a:extLst>
                <a:ext uri="{FF2B5EF4-FFF2-40B4-BE49-F238E27FC236}">
                  <a16:creationId xmlns:a16="http://schemas.microsoft.com/office/drawing/2014/main" id="{54DDCFE2-B41C-4CF7-BA43-4352B50C04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153" name="Straight Connector 26">
              <a:extLst>
                <a:ext uri="{FF2B5EF4-FFF2-40B4-BE49-F238E27FC236}">
                  <a16:creationId xmlns:a16="http://schemas.microsoft.com/office/drawing/2014/main" id="{031D768E-B25A-481B-9F61-64EFF63FB45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54" name="CasellaDiTesto 153">
            <a:extLst>
              <a:ext uri="{FF2B5EF4-FFF2-40B4-BE49-F238E27FC236}">
                <a16:creationId xmlns:a16="http://schemas.microsoft.com/office/drawing/2014/main" id="{1190610E-EFA5-486F-A474-BFBF16A8DA8B}"/>
              </a:ext>
            </a:extLst>
          </p:cNvPr>
          <p:cNvSpPr txBox="1"/>
          <p:nvPr/>
        </p:nvSpPr>
        <p:spPr>
          <a:xfrm>
            <a:off x="1506870" y="2307207"/>
            <a:ext cx="852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città di nascita</a:t>
            </a:r>
          </a:p>
        </p:txBody>
      </p: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A188867D-7A77-4B04-B0F5-F14B3A7CE3AA}"/>
              </a:ext>
            </a:extLst>
          </p:cNvPr>
          <p:cNvCxnSpPr>
            <a:stCxn id="133" idx="3"/>
            <a:endCxn id="93" idx="1"/>
          </p:cNvCxnSpPr>
          <p:nvPr/>
        </p:nvCxnSpPr>
        <p:spPr>
          <a:xfrm flipV="1">
            <a:off x="4650531" y="2395205"/>
            <a:ext cx="350540" cy="146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6" name="Gruppo 1">
            <a:extLst>
              <a:ext uri="{FF2B5EF4-FFF2-40B4-BE49-F238E27FC236}">
                <a16:creationId xmlns:a16="http://schemas.microsoft.com/office/drawing/2014/main" id="{E1927051-396F-4510-B994-93D4C37E262A}"/>
              </a:ext>
            </a:extLst>
          </p:cNvPr>
          <p:cNvGrpSpPr>
            <a:grpSpLocks/>
          </p:cNvGrpSpPr>
          <p:nvPr/>
        </p:nvGrpSpPr>
        <p:grpSpPr bwMode="auto">
          <a:xfrm>
            <a:off x="2688676" y="2664340"/>
            <a:ext cx="1214438" cy="539750"/>
            <a:chOff x="4930775" y="5229225"/>
            <a:chExt cx="1214438" cy="539750"/>
          </a:xfrm>
        </p:grpSpPr>
        <p:cxnSp>
          <p:nvCxnSpPr>
            <p:cNvPr id="167" name="Straight Arrow Connector 17">
              <a:extLst>
                <a:ext uri="{FF2B5EF4-FFF2-40B4-BE49-F238E27FC236}">
                  <a16:creationId xmlns:a16="http://schemas.microsoft.com/office/drawing/2014/main" id="{AF7E7F26-291E-47F7-A1BD-FA2E067865E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605463" y="5229225"/>
              <a:ext cx="0" cy="26987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8" name="Straight Connector 16">
              <a:extLst>
                <a:ext uri="{FF2B5EF4-FFF2-40B4-BE49-F238E27FC236}">
                  <a16:creationId xmlns:a16="http://schemas.microsoft.com/office/drawing/2014/main" id="{6AD85DC7-220A-4F2F-B797-DDB67222672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4930775" y="5499100"/>
              <a:ext cx="121443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69" name="Straight Arrow Connector 22">
              <a:extLst>
                <a:ext uri="{FF2B5EF4-FFF2-40B4-BE49-F238E27FC236}">
                  <a16:creationId xmlns:a16="http://schemas.microsoft.com/office/drawing/2014/main" id="{73D82BD4-DBEB-47A4-B44B-440C28118B4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6145213" y="5499100"/>
              <a:ext cx="0" cy="26987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0" name="Straight Arrow Connector 24">
              <a:extLst>
                <a:ext uri="{FF2B5EF4-FFF2-40B4-BE49-F238E27FC236}">
                  <a16:creationId xmlns:a16="http://schemas.microsoft.com/office/drawing/2014/main" id="{B8DC225C-E442-45F8-A67D-D3C009B872A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4930775" y="5499100"/>
              <a:ext cx="0" cy="26987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2" name="Rectangle 1">
            <a:extLst>
              <a:ext uri="{FF2B5EF4-FFF2-40B4-BE49-F238E27FC236}">
                <a16:creationId xmlns:a16="http://schemas.microsoft.com/office/drawing/2014/main" id="{EF8853F1-59CF-4BEF-BB03-42EA70F3B5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6515" y="3193691"/>
            <a:ext cx="1281579" cy="456528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personale</a:t>
            </a:r>
            <a:r>
              <a:rPr lang="en-US" altLang="en-US" sz="1200" dirty="0">
                <a:latin typeface="Arial" panose="020B0604020202020204" pitchFamily="34" charset="0"/>
              </a:rPr>
              <a:t> </a:t>
            </a:r>
            <a:r>
              <a:rPr lang="en-US" altLang="en-US" sz="1200" dirty="0" err="1">
                <a:latin typeface="Arial" panose="020B0604020202020204" pitchFamily="34" charset="0"/>
              </a:rPr>
              <a:t>docente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sp>
        <p:nvSpPr>
          <p:cNvPr id="173" name="Rectangle 1">
            <a:extLst>
              <a:ext uri="{FF2B5EF4-FFF2-40B4-BE49-F238E27FC236}">
                <a16:creationId xmlns:a16="http://schemas.microsoft.com/office/drawing/2014/main" id="{82456C33-53F4-4711-AD54-1036FE4616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3555" y="3193691"/>
            <a:ext cx="1281579" cy="456528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personale</a:t>
            </a:r>
            <a:r>
              <a:rPr lang="en-US" altLang="en-US" sz="1200" dirty="0">
                <a:latin typeface="Arial" panose="020B0604020202020204" pitchFamily="34" charset="0"/>
              </a:rPr>
              <a:t> non </a:t>
            </a:r>
            <a:r>
              <a:rPr lang="en-US" altLang="en-US" sz="1200" dirty="0" err="1">
                <a:latin typeface="Arial" panose="020B0604020202020204" pitchFamily="34" charset="0"/>
              </a:rPr>
              <a:t>docente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grpSp>
        <p:nvGrpSpPr>
          <p:cNvPr id="174" name="Gruppo 1">
            <a:extLst>
              <a:ext uri="{FF2B5EF4-FFF2-40B4-BE49-F238E27FC236}">
                <a16:creationId xmlns:a16="http://schemas.microsoft.com/office/drawing/2014/main" id="{D063AF33-AD54-4C96-9898-60CB2BB840B2}"/>
              </a:ext>
            </a:extLst>
          </p:cNvPr>
          <p:cNvGrpSpPr>
            <a:grpSpLocks/>
          </p:cNvGrpSpPr>
          <p:nvPr/>
        </p:nvGrpSpPr>
        <p:grpSpPr bwMode="auto">
          <a:xfrm>
            <a:off x="977362" y="3650219"/>
            <a:ext cx="1214438" cy="539750"/>
            <a:chOff x="4930775" y="5229225"/>
            <a:chExt cx="1214438" cy="539750"/>
          </a:xfrm>
        </p:grpSpPr>
        <p:cxnSp>
          <p:nvCxnSpPr>
            <p:cNvPr id="175" name="Straight Arrow Connector 17">
              <a:extLst>
                <a:ext uri="{FF2B5EF4-FFF2-40B4-BE49-F238E27FC236}">
                  <a16:creationId xmlns:a16="http://schemas.microsoft.com/office/drawing/2014/main" id="{4D60968A-E29F-49B7-986B-FCF3224D85E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605463" y="5229225"/>
              <a:ext cx="0" cy="26987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6" name="Straight Connector 16">
              <a:extLst>
                <a:ext uri="{FF2B5EF4-FFF2-40B4-BE49-F238E27FC236}">
                  <a16:creationId xmlns:a16="http://schemas.microsoft.com/office/drawing/2014/main" id="{A55BEAF0-2F4E-42E3-BB17-F73F34351D1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4930775" y="5499100"/>
              <a:ext cx="121443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7" name="Straight Arrow Connector 22">
              <a:extLst>
                <a:ext uri="{FF2B5EF4-FFF2-40B4-BE49-F238E27FC236}">
                  <a16:creationId xmlns:a16="http://schemas.microsoft.com/office/drawing/2014/main" id="{BB41F142-81B4-43D7-B74D-DDB13809A5C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6145213" y="5499100"/>
              <a:ext cx="0" cy="26987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8" name="Straight Arrow Connector 24">
              <a:extLst>
                <a:ext uri="{FF2B5EF4-FFF2-40B4-BE49-F238E27FC236}">
                  <a16:creationId xmlns:a16="http://schemas.microsoft.com/office/drawing/2014/main" id="{8FCCAABA-059A-47FA-A937-46BEE18D949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4930775" y="5499100"/>
              <a:ext cx="0" cy="26987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9" name="Rectangle 1">
            <a:extLst>
              <a:ext uri="{FF2B5EF4-FFF2-40B4-BE49-F238E27FC236}">
                <a16:creationId xmlns:a16="http://schemas.microsoft.com/office/drawing/2014/main" id="{433AF6E6-8974-4CF0-B1C6-A5AA7A44C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054" y="4204803"/>
            <a:ext cx="852707" cy="360363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ordinario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cxnSp>
        <p:nvCxnSpPr>
          <p:cNvPr id="180" name="Connettore diritto 179">
            <a:extLst>
              <a:ext uri="{FF2B5EF4-FFF2-40B4-BE49-F238E27FC236}">
                <a16:creationId xmlns:a16="http://schemas.microsoft.com/office/drawing/2014/main" id="{D7413290-7085-46B3-A127-C95A90E6C960}"/>
              </a:ext>
            </a:extLst>
          </p:cNvPr>
          <p:cNvCxnSpPr/>
          <p:nvPr/>
        </p:nvCxnSpPr>
        <p:spPr>
          <a:xfrm>
            <a:off x="1652050" y="3920094"/>
            <a:ext cx="0" cy="2698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1" name="Rectangle 1">
            <a:extLst>
              <a:ext uri="{FF2B5EF4-FFF2-40B4-BE49-F238E27FC236}">
                <a16:creationId xmlns:a16="http://schemas.microsoft.com/office/drawing/2014/main" id="{85B6339E-0A11-4722-8489-CF87BEB033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6549" y="4197320"/>
            <a:ext cx="852707" cy="360363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associato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sp>
        <p:nvSpPr>
          <p:cNvPr id="182" name="Rectangle 1">
            <a:extLst>
              <a:ext uri="{FF2B5EF4-FFF2-40B4-BE49-F238E27FC236}">
                <a16:creationId xmlns:a16="http://schemas.microsoft.com/office/drawing/2014/main" id="{61A9BD88-6D82-49E2-8A96-79B78E7BE4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9725" y="4206281"/>
            <a:ext cx="931071" cy="360363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ricercatore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grpSp>
        <p:nvGrpSpPr>
          <p:cNvPr id="184" name="Gruppo 1">
            <a:extLst>
              <a:ext uri="{FF2B5EF4-FFF2-40B4-BE49-F238E27FC236}">
                <a16:creationId xmlns:a16="http://schemas.microsoft.com/office/drawing/2014/main" id="{2EA25EF2-49C6-4FBA-83CF-E3A780DB2CCC}"/>
              </a:ext>
            </a:extLst>
          </p:cNvPr>
          <p:cNvGrpSpPr>
            <a:grpSpLocks/>
          </p:cNvGrpSpPr>
          <p:nvPr/>
        </p:nvGrpSpPr>
        <p:grpSpPr bwMode="auto">
          <a:xfrm>
            <a:off x="3849835" y="3660936"/>
            <a:ext cx="1214438" cy="539750"/>
            <a:chOff x="4930775" y="5229225"/>
            <a:chExt cx="1214438" cy="539750"/>
          </a:xfrm>
        </p:grpSpPr>
        <p:cxnSp>
          <p:nvCxnSpPr>
            <p:cNvPr id="185" name="Straight Arrow Connector 17">
              <a:extLst>
                <a:ext uri="{FF2B5EF4-FFF2-40B4-BE49-F238E27FC236}">
                  <a16:creationId xmlns:a16="http://schemas.microsoft.com/office/drawing/2014/main" id="{0D10326E-E92B-47B1-8443-E564269B356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605463" y="5229225"/>
              <a:ext cx="0" cy="26987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6" name="Straight Connector 16">
              <a:extLst>
                <a:ext uri="{FF2B5EF4-FFF2-40B4-BE49-F238E27FC236}">
                  <a16:creationId xmlns:a16="http://schemas.microsoft.com/office/drawing/2014/main" id="{36F37993-42E7-4871-8514-31A63687831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4930775" y="5499100"/>
              <a:ext cx="121443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7" name="Straight Arrow Connector 22">
              <a:extLst>
                <a:ext uri="{FF2B5EF4-FFF2-40B4-BE49-F238E27FC236}">
                  <a16:creationId xmlns:a16="http://schemas.microsoft.com/office/drawing/2014/main" id="{03D44615-8AF7-4F0C-A407-3F6D3E2165C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6145213" y="5499100"/>
              <a:ext cx="0" cy="26987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8" name="Straight Arrow Connector 24">
              <a:extLst>
                <a:ext uri="{FF2B5EF4-FFF2-40B4-BE49-F238E27FC236}">
                  <a16:creationId xmlns:a16="http://schemas.microsoft.com/office/drawing/2014/main" id="{BCF6C27D-3C8C-4B44-86C6-508FE81514E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4930775" y="5499100"/>
              <a:ext cx="0" cy="26987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89" name="Rectangle 1">
            <a:extLst>
              <a:ext uri="{FF2B5EF4-FFF2-40B4-BE49-F238E27FC236}">
                <a16:creationId xmlns:a16="http://schemas.microsoft.com/office/drawing/2014/main" id="{C39D2674-B0B0-4262-A23F-326AB739B0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5433" y="4198130"/>
            <a:ext cx="931071" cy="492063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personale</a:t>
            </a:r>
            <a:r>
              <a:rPr lang="en-US" altLang="en-US" sz="1200" dirty="0">
                <a:latin typeface="Arial" panose="020B0604020202020204" pitchFamily="34" charset="0"/>
              </a:rPr>
              <a:t> </a:t>
            </a:r>
            <a:r>
              <a:rPr lang="en-US" altLang="en-US" sz="1200" dirty="0" err="1">
                <a:latin typeface="Arial" panose="020B0604020202020204" pitchFamily="34" charset="0"/>
              </a:rPr>
              <a:t>tecnico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sp>
        <p:nvSpPr>
          <p:cNvPr id="190" name="Rectangle 1">
            <a:extLst>
              <a:ext uri="{FF2B5EF4-FFF2-40B4-BE49-F238E27FC236}">
                <a16:creationId xmlns:a16="http://schemas.microsoft.com/office/drawing/2014/main" id="{BB5ACFB4-B7F7-4CA0-A832-5BE4CCB199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1686" y="4197321"/>
            <a:ext cx="1257549" cy="447436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personale</a:t>
            </a:r>
            <a:r>
              <a:rPr lang="en-US" altLang="en-US" sz="1200" dirty="0">
                <a:latin typeface="Arial" panose="020B0604020202020204" pitchFamily="34" charset="0"/>
              </a:rPr>
              <a:t> </a:t>
            </a:r>
            <a:r>
              <a:rPr lang="en-US" altLang="en-US" sz="1200" dirty="0" err="1">
                <a:latin typeface="Arial" panose="020B0604020202020204" pitchFamily="34" charset="0"/>
              </a:rPr>
              <a:t>amministrativo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grpSp>
        <p:nvGrpSpPr>
          <p:cNvPr id="191" name="Gruppo 190">
            <a:extLst>
              <a:ext uri="{FF2B5EF4-FFF2-40B4-BE49-F238E27FC236}">
                <a16:creationId xmlns:a16="http://schemas.microsoft.com/office/drawing/2014/main" id="{A6A0BC0F-06BE-4E91-81F7-90F357976138}"/>
              </a:ext>
            </a:extLst>
          </p:cNvPr>
          <p:cNvGrpSpPr/>
          <p:nvPr/>
        </p:nvGrpSpPr>
        <p:grpSpPr>
          <a:xfrm rot="10800000">
            <a:off x="1095569" y="3283492"/>
            <a:ext cx="404986" cy="134938"/>
            <a:chOff x="2616664" y="1233980"/>
            <a:chExt cx="404986" cy="134938"/>
          </a:xfrm>
        </p:grpSpPr>
        <p:sp>
          <p:nvSpPr>
            <p:cNvPr id="192" name="Oval 27">
              <a:extLst>
                <a:ext uri="{FF2B5EF4-FFF2-40B4-BE49-F238E27FC236}">
                  <a16:creationId xmlns:a16="http://schemas.microsoft.com/office/drawing/2014/main" id="{38735B49-5A01-4FA3-8051-46A0D0AEAC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193" name="Straight Connector 26">
              <a:extLst>
                <a:ext uri="{FF2B5EF4-FFF2-40B4-BE49-F238E27FC236}">
                  <a16:creationId xmlns:a16="http://schemas.microsoft.com/office/drawing/2014/main" id="{6A96CE57-6044-41E6-B36E-4670381D0C1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97" name="CasellaDiTesto 196">
            <a:extLst>
              <a:ext uri="{FF2B5EF4-FFF2-40B4-BE49-F238E27FC236}">
                <a16:creationId xmlns:a16="http://schemas.microsoft.com/office/drawing/2014/main" id="{9C956381-4140-4C0C-8749-C91DD52413F8}"/>
              </a:ext>
            </a:extLst>
          </p:cNvPr>
          <p:cNvSpPr txBox="1"/>
          <p:nvPr/>
        </p:nvSpPr>
        <p:spPr>
          <a:xfrm>
            <a:off x="309758" y="3128264"/>
            <a:ext cx="852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classe stipendio</a:t>
            </a:r>
          </a:p>
        </p:txBody>
      </p:sp>
      <p:sp>
        <p:nvSpPr>
          <p:cNvPr id="200" name="CasellaDiTesto 199">
            <a:extLst>
              <a:ext uri="{FF2B5EF4-FFF2-40B4-BE49-F238E27FC236}">
                <a16:creationId xmlns:a16="http://schemas.microsoft.com/office/drawing/2014/main" id="{061808A8-C621-48F2-88FF-AEFBA44C9719}"/>
              </a:ext>
            </a:extLst>
          </p:cNvPr>
          <p:cNvSpPr txBox="1"/>
          <p:nvPr/>
        </p:nvSpPr>
        <p:spPr>
          <a:xfrm>
            <a:off x="2388174" y="1279306"/>
            <a:ext cx="852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stipendio annuale</a:t>
            </a:r>
          </a:p>
        </p:txBody>
      </p:sp>
      <p:grpSp>
        <p:nvGrpSpPr>
          <p:cNvPr id="201" name="Gruppo 200">
            <a:extLst>
              <a:ext uri="{FF2B5EF4-FFF2-40B4-BE49-F238E27FC236}">
                <a16:creationId xmlns:a16="http://schemas.microsoft.com/office/drawing/2014/main" id="{1993A009-E935-4600-9640-2D5730E6A2D6}"/>
              </a:ext>
            </a:extLst>
          </p:cNvPr>
          <p:cNvGrpSpPr/>
          <p:nvPr/>
        </p:nvGrpSpPr>
        <p:grpSpPr>
          <a:xfrm rot="16200000">
            <a:off x="2623310" y="1895902"/>
            <a:ext cx="404986" cy="134938"/>
            <a:chOff x="2616664" y="1233980"/>
            <a:chExt cx="404986" cy="134938"/>
          </a:xfrm>
        </p:grpSpPr>
        <p:sp>
          <p:nvSpPr>
            <p:cNvPr id="202" name="Oval 27">
              <a:extLst>
                <a:ext uri="{FF2B5EF4-FFF2-40B4-BE49-F238E27FC236}">
                  <a16:creationId xmlns:a16="http://schemas.microsoft.com/office/drawing/2014/main" id="{DFD16E66-C058-42BC-8222-5EE505DC74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203" name="Straight Connector 26">
              <a:extLst>
                <a:ext uri="{FF2B5EF4-FFF2-40B4-BE49-F238E27FC236}">
                  <a16:creationId xmlns:a16="http://schemas.microsoft.com/office/drawing/2014/main" id="{5A3F16FB-9D8D-4545-BE96-42DA0BF3EEE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04" name="Gruppo 203">
            <a:extLst>
              <a:ext uri="{FF2B5EF4-FFF2-40B4-BE49-F238E27FC236}">
                <a16:creationId xmlns:a16="http://schemas.microsoft.com/office/drawing/2014/main" id="{C1FE6F20-9DD5-4AD5-A051-520BB1760ECF}"/>
              </a:ext>
            </a:extLst>
          </p:cNvPr>
          <p:cNvGrpSpPr/>
          <p:nvPr/>
        </p:nvGrpSpPr>
        <p:grpSpPr>
          <a:xfrm>
            <a:off x="5057449" y="3240869"/>
            <a:ext cx="404986" cy="134938"/>
            <a:chOff x="2616664" y="1233980"/>
            <a:chExt cx="404986" cy="134938"/>
          </a:xfrm>
        </p:grpSpPr>
        <p:sp>
          <p:nvSpPr>
            <p:cNvPr id="205" name="Oval 27">
              <a:extLst>
                <a:ext uri="{FF2B5EF4-FFF2-40B4-BE49-F238E27FC236}">
                  <a16:creationId xmlns:a16="http://schemas.microsoft.com/office/drawing/2014/main" id="{44CA2AD8-969E-4CF7-AB04-46C0C9896A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206" name="Straight Connector 26">
              <a:extLst>
                <a:ext uri="{FF2B5EF4-FFF2-40B4-BE49-F238E27FC236}">
                  <a16:creationId xmlns:a16="http://schemas.microsoft.com/office/drawing/2014/main" id="{24622EA4-14FA-459F-AF74-3D46121BC4F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07" name="CasellaDiTesto 206">
            <a:extLst>
              <a:ext uri="{FF2B5EF4-FFF2-40B4-BE49-F238E27FC236}">
                <a16:creationId xmlns:a16="http://schemas.microsoft.com/office/drawing/2014/main" id="{B6BE782E-DC42-4163-9471-C5A5BE98B0F3}"/>
              </a:ext>
            </a:extLst>
          </p:cNvPr>
          <p:cNvSpPr txBox="1"/>
          <p:nvPr/>
        </p:nvSpPr>
        <p:spPr>
          <a:xfrm>
            <a:off x="5400387" y="3172164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categoria</a:t>
            </a:r>
          </a:p>
        </p:txBody>
      </p:sp>
      <p:sp>
        <p:nvSpPr>
          <p:cNvPr id="208" name="CasellaDiTesto 207">
            <a:extLst>
              <a:ext uri="{FF2B5EF4-FFF2-40B4-BE49-F238E27FC236}">
                <a16:creationId xmlns:a16="http://schemas.microsoft.com/office/drawing/2014/main" id="{148081A4-2C03-4770-A9B9-A047A7313881}"/>
              </a:ext>
            </a:extLst>
          </p:cNvPr>
          <p:cNvSpPr txBox="1"/>
          <p:nvPr/>
        </p:nvSpPr>
        <p:spPr>
          <a:xfrm>
            <a:off x="6431649" y="2145725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(1,n)</a:t>
            </a:r>
          </a:p>
        </p:txBody>
      </p:sp>
      <p:sp>
        <p:nvSpPr>
          <p:cNvPr id="209" name="CasellaDiTesto 208">
            <a:extLst>
              <a:ext uri="{FF2B5EF4-FFF2-40B4-BE49-F238E27FC236}">
                <a16:creationId xmlns:a16="http://schemas.microsoft.com/office/drawing/2014/main" id="{3B4CE5CD-F07E-4264-81E6-80B44D24B492}"/>
              </a:ext>
            </a:extLst>
          </p:cNvPr>
          <p:cNvSpPr txBox="1"/>
          <p:nvPr/>
        </p:nvSpPr>
        <p:spPr>
          <a:xfrm>
            <a:off x="4415676" y="2105610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(1,1)</a:t>
            </a:r>
          </a:p>
        </p:txBody>
      </p:sp>
    </p:spTree>
    <p:extLst>
      <p:ext uri="{BB962C8B-B14F-4D97-AF65-F5344CB8AC3E}">
        <p14:creationId xmlns:p14="http://schemas.microsoft.com/office/powerpoint/2010/main" val="1105343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id="{421CB2EF-EDA7-482F-9BD2-616CAF8CE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2887" y="151522"/>
            <a:ext cx="8727691" cy="730633"/>
          </a:xfrm>
        </p:spPr>
        <p:txBody>
          <a:bodyPr>
            <a:normAutofit/>
          </a:bodyPr>
          <a:lstStyle/>
          <a:p>
            <a:pPr algn="ctr"/>
            <a:r>
              <a:rPr lang="en-GB" altLang="en-US" sz="3200" dirty="0">
                <a:latin typeface="+mn-lt"/>
              </a:rPr>
              <a:t>SI</a:t>
            </a:r>
          </a:p>
        </p:txBody>
      </p:sp>
      <p:sp>
        <p:nvSpPr>
          <p:cNvPr id="5" name="Segnaposto numero diapositiva 3">
            <a:extLst>
              <a:ext uri="{FF2B5EF4-FFF2-40B4-BE49-F238E27FC236}">
                <a16:creationId xmlns:a16="http://schemas.microsoft.com/office/drawing/2014/main" id="{6440775E-714A-4034-9FA3-4D1457774DDA}"/>
              </a:ext>
            </a:extLst>
          </p:cNvPr>
          <p:cNvSpPr txBox="1">
            <a:spLocks/>
          </p:cNvSpPr>
          <p:nvPr/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spcBef>
                <a:spcPct val="20000"/>
              </a:spcBef>
              <a:buChar char="•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har char="–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har char="•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har char="–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DC9B6D5-8124-441B-A65E-95DFA110F02F}" type="slidenum">
              <a:rPr lang="it-IT" altLang="it-IT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it-IT" altLang="it-IT" sz="1400">
              <a:latin typeface="Times New Roman" panose="02020603050405020304" pitchFamily="18" charset="0"/>
            </a:endParaRPr>
          </a:p>
        </p:txBody>
      </p:sp>
      <p:cxnSp>
        <p:nvCxnSpPr>
          <p:cNvPr id="6" name="Connettore diritto 6">
            <a:extLst>
              <a:ext uri="{FF2B5EF4-FFF2-40B4-BE49-F238E27FC236}">
                <a16:creationId xmlns:a16="http://schemas.microsoft.com/office/drawing/2014/main" id="{D81BF963-71F9-4EA7-9BF2-8ECA59B74CB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95275" y="1403350"/>
            <a:ext cx="84232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" name="Gruppo 37">
            <a:extLst>
              <a:ext uri="{FF2B5EF4-FFF2-40B4-BE49-F238E27FC236}">
                <a16:creationId xmlns:a16="http://schemas.microsoft.com/office/drawing/2014/main" id="{288B0798-C19F-49F6-B619-036C48CD492E}"/>
              </a:ext>
            </a:extLst>
          </p:cNvPr>
          <p:cNvGrpSpPr>
            <a:grpSpLocks/>
          </p:cNvGrpSpPr>
          <p:nvPr/>
        </p:nvGrpSpPr>
        <p:grpSpPr bwMode="auto">
          <a:xfrm>
            <a:off x="242888" y="2115136"/>
            <a:ext cx="8475662" cy="4049713"/>
            <a:chOff x="243336" y="2078850"/>
            <a:chExt cx="8235334" cy="4050451"/>
          </a:xfrm>
        </p:grpSpPr>
        <p:cxnSp>
          <p:nvCxnSpPr>
            <p:cNvPr id="8" name="Connettore diritto 8">
              <a:extLst>
                <a:ext uri="{FF2B5EF4-FFF2-40B4-BE49-F238E27FC236}">
                  <a16:creationId xmlns:a16="http://schemas.microsoft.com/office/drawing/2014/main" id="{C58C9C9D-EED7-427F-8FE0-3FA083D59D2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87760" y="2078850"/>
              <a:ext cx="8190910" cy="1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" name="Connettore diritto 9">
              <a:extLst>
                <a:ext uri="{FF2B5EF4-FFF2-40B4-BE49-F238E27FC236}">
                  <a16:creationId xmlns:a16="http://schemas.microsoft.com/office/drawing/2014/main" id="{4BC98CED-ED93-408A-9A15-9F8930A4B02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80356" y="2753925"/>
              <a:ext cx="8190910" cy="1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Connettore diritto 10">
              <a:extLst>
                <a:ext uri="{FF2B5EF4-FFF2-40B4-BE49-F238E27FC236}">
                  <a16:creationId xmlns:a16="http://schemas.microsoft.com/office/drawing/2014/main" id="{633ED7BD-7F12-4675-8FDD-BABB5B15D06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72952" y="3429000"/>
              <a:ext cx="8190910" cy="1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" name="Connettore diritto 11">
              <a:extLst>
                <a:ext uri="{FF2B5EF4-FFF2-40B4-BE49-F238E27FC236}">
                  <a16:creationId xmlns:a16="http://schemas.microsoft.com/office/drawing/2014/main" id="{3F1F3A6A-4360-4125-9806-677B3ABBC6F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5548" y="4104075"/>
              <a:ext cx="8190910" cy="1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Connettore diritto 12">
              <a:extLst>
                <a:ext uri="{FF2B5EF4-FFF2-40B4-BE49-F238E27FC236}">
                  <a16:creationId xmlns:a16="http://schemas.microsoft.com/office/drawing/2014/main" id="{0C6BEB31-5481-4BEF-A46B-2B2A76F6773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58144" y="4779150"/>
              <a:ext cx="8190910" cy="1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Connettore diritto 13">
              <a:extLst>
                <a:ext uri="{FF2B5EF4-FFF2-40B4-BE49-F238E27FC236}">
                  <a16:creationId xmlns:a16="http://schemas.microsoft.com/office/drawing/2014/main" id="{575424AD-D207-4D43-ABFA-971F4D5872A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50740" y="5454225"/>
              <a:ext cx="8190910" cy="1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Connettore diritto 14">
              <a:extLst>
                <a:ext uri="{FF2B5EF4-FFF2-40B4-BE49-F238E27FC236}">
                  <a16:creationId xmlns:a16="http://schemas.microsoft.com/office/drawing/2014/main" id="{522BB47F-BF84-4243-AB3C-EDBF27C6D2D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43336" y="6129300"/>
              <a:ext cx="8190910" cy="1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5" name="Connettore diritto 16">
            <a:extLst>
              <a:ext uri="{FF2B5EF4-FFF2-40B4-BE49-F238E27FC236}">
                <a16:creationId xmlns:a16="http://schemas.microsoft.com/office/drawing/2014/main" id="{36700BDF-1591-4783-A93C-9794DA171EC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09575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Connettore diritto 20">
            <a:extLst>
              <a:ext uri="{FF2B5EF4-FFF2-40B4-BE49-F238E27FC236}">
                <a16:creationId xmlns:a16="http://schemas.microsoft.com/office/drawing/2014/main" id="{6D849347-DD79-4D7B-B235-9BAB2CC7E1B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31913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Connettore diritto 21">
            <a:extLst>
              <a:ext uri="{FF2B5EF4-FFF2-40B4-BE49-F238E27FC236}">
                <a16:creationId xmlns:a16="http://schemas.microsoft.com/office/drawing/2014/main" id="{556F0DBC-1EC9-4F52-B8AA-744A6FE3002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252663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Connettore diritto 22">
            <a:extLst>
              <a:ext uri="{FF2B5EF4-FFF2-40B4-BE49-F238E27FC236}">
                <a16:creationId xmlns:a16="http://schemas.microsoft.com/office/drawing/2014/main" id="{23360CFC-72E4-411B-8D0F-2413BD42F9DA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75000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Connettore diritto 23">
            <a:extLst>
              <a:ext uri="{FF2B5EF4-FFF2-40B4-BE49-F238E27FC236}">
                <a16:creationId xmlns:a16="http://schemas.microsoft.com/office/drawing/2014/main" id="{357843A4-6E72-4D3C-80EC-A4745A02022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095750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Connettore diritto 24">
            <a:extLst>
              <a:ext uri="{FF2B5EF4-FFF2-40B4-BE49-F238E27FC236}">
                <a16:creationId xmlns:a16="http://schemas.microsoft.com/office/drawing/2014/main" id="{5360316A-0C66-4B6E-9320-8C11AB787E8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016500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Connettore diritto 25">
            <a:extLst>
              <a:ext uri="{FF2B5EF4-FFF2-40B4-BE49-F238E27FC236}">
                <a16:creationId xmlns:a16="http://schemas.microsoft.com/office/drawing/2014/main" id="{2F7FE74C-2ADE-47A2-8D33-4ADD3739D41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938838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Connettore diritto 26">
            <a:extLst>
              <a:ext uri="{FF2B5EF4-FFF2-40B4-BE49-F238E27FC236}">
                <a16:creationId xmlns:a16="http://schemas.microsoft.com/office/drawing/2014/main" id="{C479D3E7-B682-4C1B-8868-726D2CF3FC9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859588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Connettore diritto 27">
            <a:extLst>
              <a:ext uri="{FF2B5EF4-FFF2-40B4-BE49-F238E27FC236}">
                <a16:creationId xmlns:a16="http://schemas.microsoft.com/office/drawing/2014/main" id="{9A53A36D-6AFC-4428-A522-0F5AF0005E6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780338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" name="Connettore diritto 28">
            <a:extLst>
              <a:ext uri="{FF2B5EF4-FFF2-40B4-BE49-F238E27FC236}">
                <a16:creationId xmlns:a16="http://schemas.microsoft.com/office/drawing/2014/main" id="{9896179E-5982-487E-B739-7C4A71287AA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702675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Rectangle 1">
            <a:extLst>
              <a:ext uri="{FF2B5EF4-FFF2-40B4-BE49-F238E27FC236}">
                <a16:creationId xmlns:a16="http://schemas.microsoft.com/office/drawing/2014/main" id="{2150B63C-B9B6-4EEC-9F3B-14AD86AE3D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3126" y="1869113"/>
            <a:ext cx="1281579" cy="360363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città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sp>
        <p:nvSpPr>
          <p:cNvPr id="26" name="Diamond 7">
            <a:extLst>
              <a:ext uri="{FF2B5EF4-FFF2-40B4-BE49-F238E27FC236}">
                <a16:creationId xmlns:a16="http://schemas.microsoft.com/office/drawing/2014/main" id="{376128F7-B957-4219-B1DF-03C10B909F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1071" y="1693081"/>
            <a:ext cx="1701928" cy="711782"/>
          </a:xfrm>
          <a:prstGeom prst="diamond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residenza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BEFEF0D4-0729-4C18-8B34-34D95A2FA0D4}"/>
              </a:ext>
            </a:extLst>
          </p:cNvPr>
          <p:cNvCxnSpPr>
            <a:cxnSpLocks/>
            <a:stCxn id="26" idx="3"/>
            <a:endCxn id="25" idx="1"/>
          </p:cNvCxnSpPr>
          <p:nvPr/>
        </p:nvCxnSpPr>
        <p:spPr>
          <a:xfrm>
            <a:off x="6702999" y="2048972"/>
            <a:ext cx="430127" cy="3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uppo 27">
            <a:extLst>
              <a:ext uri="{FF2B5EF4-FFF2-40B4-BE49-F238E27FC236}">
                <a16:creationId xmlns:a16="http://schemas.microsoft.com/office/drawing/2014/main" id="{FF529A24-EF83-4B01-9285-83BE6D4AEEAA}"/>
              </a:ext>
            </a:extLst>
          </p:cNvPr>
          <p:cNvGrpSpPr/>
          <p:nvPr/>
        </p:nvGrpSpPr>
        <p:grpSpPr>
          <a:xfrm rot="5400000">
            <a:off x="7090534" y="2363677"/>
            <a:ext cx="404986" cy="134938"/>
            <a:chOff x="2068497" y="1808162"/>
            <a:chExt cx="404986" cy="134938"/>
          </a:xfrm>
        </p:grpSpPr>
        <p:cxnSp>
          <p:nvCxnSpPr>
            <p:cNvPr id="29" name="Straight Connector 26">
              <a:extLst>
                <a:ext uri="{FF2B5EF4-FFF2-40B4-BE49-F238E27FC236}">
                  <a16:creationId xmlns:a16="http://schemas.microsoft.com/office/drawing/2014/main" id="{88B53EAF-8B59-4ADE-BA36-4DC1EE1B388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068497" y="1898650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0" name="Oval 27">
              <a:extLst>
                <a:ext uri="{FF2B5EF4-FFF2-40B4-BE49-F238E27FC236}">
                  <a16:creationId xmlns:a16="http://schemas.microsoft.com/office/drawing/2014/main" id="{357BB49F-1440-4935-BB02-37FDAB5C9E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8545" y="1808162"/>
              <a:ext cx="134938" cy="13493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</p:grp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FDDE65FE-119D-4E94-AE2D-0FDFD1116FC2}"/>
              </a:ext>
            </a:extLst>
          </p:cNvPr>
          <p:cNvSpPr txBox="1"/>
          <p:nvPr/>
        </p:nvSpPr>
        <p:spPr>
          <a:xfrm>
            <a:off x="6821952" y="2560297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nome</a:t>
            </a:r>
          </a:p>
        </p:txBody>
      </p: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F13A3904-DC95-4FDA-B4D5-763E1487649E}"/>
              </a:ext>
            </a:extLst>
          </p:cNvPr>
          <p:cNvGrpSpPr/>
          <p:nvPr/>
        </p:nvGrpSpPr>
        <p:grpSpPr>
          <a:xfrm rot="5400000">
            <a:off x="7559977" y="2375636"/>
            <a:ext cx="404986" cy="134938"/>
            <a:chOff x="2616664" y="1233980"/>
            <a:chExt cx="404986" cy="134938"/>
          </a:xfrm>
        </p:grpSpPr>
        <p:sp>
          <p:nvSpPr>
            <p:cNvPr id="33" name="Oval 27">
              <a:extLst>
                <a:ext uri="{FF2B5EF4-FFF2-40B4-BE49-F238E27FC236}">
                  <a16:creationId xmlns:a16="http://schemas.microsoft.com/office/drawing/2014/main" id="{66AFF86A-78D6-47D7-AB58-001EEE07C9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34" name="Straight Connector 26">
              <a:extLst>
                <a:ext uri="{FF2B5EF4-FFF2-40B4-BE49-F238E27FC236}">
                  <a16:creationId xmlns:a16="http://schemas.microsoft.com/office/drawing/2014/main" id="{56E7C584-AAFD-4663-BAE8-9CC2D919031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35" name="Gruppo 34">
            <a:extLst>
              <a:ext uri="{FF2B5EF4-FFF2-40B4-BE49-F238E27FC236}">
                <a16:creationId xmlns:a16="http://schemas.microsoft.com/office/drawing/2014/main" id="{C117131B-1BB1-4C88-A1EA-8120C9BEB545}"/>
              </a:ext>
            </a:extLst>
          </p:cNvPr>
          <p:cNvGrpSpPr/>
          <p:nvPr/>
        </p:nvGrpSpPr>
        <p:grpSpPr>
          <a:xfrm rot="5400000">
            <a:off x="8202281" y="2375636"/>
            <a:ext cx="404986" cy="134938"/>
            <a:chOff x="2616664" y="1233980"/>
            <a:chExt cx="404986" cy="134938"/>
          </a:xfrm>
        </p:grpSpPr>
        <p:sp>
          <p:nvSpPr>
            <p:cNvPr id="36" name="Oval 27">
              <a:extLst>
                <a:ext uri="{FF2B5EF4-FFF2-40B4-BE49-F238E27FC236}">
                  <a16:creationId xmlns:a16="http://schemas.microsoft.com/office/drawing/2014/main" id="{EFBEDF2E-6923-42E8-86C1-702DB37440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37" name="Straight Connector 26">
              <a:extLst>
                <a:ext uri="{FF2B5EF4-FFF2-40B4-BE49-F238E27FC236}">
                  <a16:creationId xmlns:a16="http://schemas.microsoft.com/office/drawing/2014/main" id="{5A38D428-92C0-4688-95F5-3D8CA9EC1F1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62AE03C8-A169-4700-B53B-E2B41E209653}"/>
              </a:ext>
            </a:extLst>
          </p:cNvPr>
          <p:cNvSpPr txBox="1"/>
          <p:nvPr/>
        </p:nvSpPr>
        <p:spPr>
          <a:xfrm>
            <a:off x="7369991" y="2598366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provincia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A99D97B8-E5E3-40EA-987B-26CB1B5511EC}"/>
              </a:ext>
            </a:extLst>
          </p:cNvPr>
          <p:cNvSpPr txBox="1"/>
          <p:nvPr/>
        </p:nvSpPr>
        <p:spPr>
          <a:xfrm>
            <a:off x="8026726" y="2595882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regione</a:t>
            </a:r>
          </a:p>
        </p:txBody>
      </p:sp>
      <p:sp>
        <p:nvSpPr>
          <p:cNvPr id="40" name="Rectangle 1">
            <a:extLst>
              <a:ext uri="{FF2B5EF4-FFF2-40B4-BE49-F238E27FC236}">
                <a16:creationId xmlns:a16="http://schemas.microsoft.com/office/drawing/2014/main" id="{0B6C3C8E-C032-44F4-9049-CCEC57A07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5791" y="1816038"/>
            <a:ext cx="1904740" cy="495121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personale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grpSp>
        <p:nvGrpSpPr>
          <p:cNvPr id="41" name="Gruppo 40">
            <a:extLst>
              <a:ext uri="{FF2B5EF4-FFF2-40B4-BE49-F238E27FC236}">
                <a16:creationId xmlns:a16="http://schemas.microsoft.com/office/drawing/2014/main" id="{AF18B785-CB98-4CB8-B5A9-8D859825EDE7}"/>
              </a:ext>
            </a:extLst>
          </p:cNvPr>
          <p:cNvGrpSpPr/>
          <p:nvPr/>
        </p:nvGrpSpPr>
        <p:grpSpPr>
          <a:xfrm rot="16200000">
            <a:off x="4396695" y="1544379"/>
            <a:ext cx="404986" cy="134938"/>
            <a:chOff x="2068497" y="1808162"/>
            <a:chExt cx="404986" cy="134938"/>
          </a:xfrm>
        </p:grpSpPr>
        <p:cxnSp>
          <p:nvCxnSpPr>
            <p:cNvPr id="42" name="Straight Connector 26">
              <a:extLst>
                <a:ext uri="{FF2B5EF4-FFF2-40B4-BE49-F238E27FC236}">
                  <a16:creationId xmlns:a16="http://schemas.microsoft.com/office/drawing/2014/main" id="{6425517A-9D78-44A5-95F2-BDF6DB10393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068497" y="1898650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3" name="Oval 27">
              <a:extLst>
                <a:ext uri="{FF2B5EF4-FFF2-40B4-BE49-F238E27FC236}">
                  <a16:creationId xmlns:a16="http://schemas.microsoft.com/office/drawing/2014/main" id="{48D55B74-A074-445A-A231-33AE22E310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8545" y="1808162"/>
              <a:ext cx="134938" cy="13493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</p:grpSp>
      <p:grpSp>
        <p:nvGrpSpPr>
          <p:cNvPr id="44" name="Gruppo 43">
            <a:extLst>
              <a:ext uri="{FF2B5EF4-FFF2-40B4-BE49-F238E27FC236}">
                <a16:creationId xmlns:a16="http://schemas.microsoft.com/office/drawing/2014/main" id="{F96216D8-9FCA-4B10-B256-6ACAB8BC1B2D}"/>
              </a:ext>
            </a:extLst>
          </p:cNvPr>
          <p:cNvGrpSpPr/>
          <p:nvPr/>
        </p:nvGrpSpPr>
        <p:grpSpPr>
          <a:xfrm rot="16200000">
            <a:off x="3923751" y="1549282"/>
            <a:ext cx="404986" cy="134938"/>
            <a:chOff x="2616664" y="1233980"/>
            <a:chExt cx="404986" cy="134938"/>
          </a:xfrm>
        </p:grpSpPr>
        <p:sp>
          <p:nvSpPr>
            <p:cNvPr id="45" name="Oval 27">
              <a:extLst>
                <a:ext uri="{FF2B5EF4-FFF2-40B4-BE49-F238E27FC236}">
                  <a16:creationId xmlns:a16="http://schemas.microsoft.com/office/drawing/2014/main" id="{76DC63E4-09E0-4F9E-87DD-430EF1B64B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46" name="Straight Connector 26">
              <a:extLst>
                <a:ext uri="{FF2B5EF4-FFF2-40B4-BE49-F238E27FC236}">
                  <a16:creationId xmlns:a16="http://schemas.microsoft.com/office/drawing/2014/main" id="{A3588979-85D3-44FF-A465-8C2AAA7F966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34A98511-E8CE-457A-BC9D-7598BD41E9A4}"/>
              </a:ext>
            </a:extLst>
          </p:cNvPr>
          <p:cNvSpPr txBox="1"/>
          <p:nvPr/>
        </p:nvSpPr>
        <p:spPr>
          <a:xfrm>
            <a:off x="3715678" y="1134732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nome</a:t>
            </a:r>
          </a:p>
        </p:txBody>
      </p:sp>
      <p:grpSp>
        <p:nvGrpSpPr>
          <p:cNvPr id="48" name="Gruppo 47">
            <a:extLst>
              <a:ext uri="{FF2B5EF4-FFF2-40B4-BE49-F238E27FC236}">
                <a16:creationId xmlns:a16="http://schemas.microsoft.com/office/drawing/2014/main" id="{9C2AEA06-0727-48BA-9330-101DA2A8CD5D}"/>
              </a:ext>
            </a:extLst>
          </p:cNvPr>
          <p:cNvGrpSpPr/>
          <p:nvPr/>
        </p:nvGrpSpPr>
        <p:grpSpPr>
          <a:xfrm rot="10800000">
            <a:off x="2337063" y="1816885"/>
            <a:ext cx="404986" cy="134938"/>
            <a:chOff x="2616664" y="1233980"/>
            <a:chExt cx="404986" cy="134938"/>
          </a:xfrm>
        </p:grpSpPr>
        <p:sp>
          <p:nvSpPr>
            <p:cNvPr id="49" name="Oval 27">
              <a:extLst>
                <a:ext uri="{FF2B5EF4-FFF2-40B4-BE49-F238E27FC236}">
                  <a16:creationId xmlns:a16="http://schemas.microsoft.com/office/drawing/2014/main" id="{EEAE9A9D-7074-4A1F-B4C0-EAA8F474A8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50" name="Straight Connector 26">
              <a:extLst>
                <a:ext uri="{FF2B5EF4-FFF2-40B4-BE49-F238E27FC236}">
                  <a16:creationId xmlns:a16="http://schemas.microsoft.com/office/drawing/2014/main" id="{F8D49B90-991B-47F3-AA6F-EAA2E8455BE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51" name="Gruppo 50">
            <a:extLst>
              <a:ext uri="{FF2B5EF4-FFF2-40B4-BE49-F238E27FC236}">
                <a16:creationId xmlns:a16="http://schemas.microsoft.com/office/drawing/2014/main" id="{74C98CE4-CAAD-4D30-9A02-BE05A62A9D25}"/>
              </a:ext>
            </a:extLst>
          </p:cNvPr>
          <p:cNvGrpSpPr/>
          <p:nvPr/>
        </p:nvGrpSpPr>
        <p:grpSpPr>
          <a:xfrm rot="16200000">
            <a:off x="3411945" y="1548190"/>
            <a:ext cx="404986" cy="134938"/>
            <a:chOff x="2616664" y="1233980"/>
            <a:chExt cx="404986" cy="134938"/>
          </a:xfrm>
        </p:grpSpPr>
        <p:sp>
          <p:nvSpPr>
            <p:cNvPr id="52" name="Oval 27">
              <a:extLst>
                <a:ext uri="{FF2B5EF4-FFF2-40B4-BE49-F238E27FC236}">
                  <a16:creationId xmlns:a16="http://schemas.microsoft.com/office/drawing/2014/main" id="{7EA85FCD-EC36-4828-8300-E6E0A5AD58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53" name="Straight Connector 26">
              <a:extLst>
                <a:ext uri="{FF2B5EF4-FFF2-40B4-BE49-F238E27FC236}">
                  <a16:creationId xmlns:a16="http://schemas.microsoft.com/office/drawing/2014/main" id="{4C735D4D-0C70-4C8C-8856-E890CAEF548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C73C6E2A-9487-402E-BBBE-11A619DCED02}"/>
              </a:ext>
            </a:extLst>
          </p:cNvPr>
          <p:cNvSpPr txBox="1"/>
          <p:nvPr/>
        </p:nvSpPr>
        <p:spPr>
          <a:xfrm>
            <a:off x="3141298" y="1126904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cognome</a:t>
            </a:r>
          </a:p>
        </p:txBody>
      </p:sp>
      <p:sp>
        <p:nvSpPr>
          <p:cNvPr id="55" name="CasellaDiTesto 54">
            <a:extLst>
              <a:ext uri="{FF2B5EF4-FFF2-40B4-BE49-F238E27FC236}">
                <a16:creationId xmlns:a16="http://schemas.microsoft.com/office/drawing/2014/main" id="{B0C51378-35AF-4BEE-9FC7-A75FF8DEAC71}"/>
              </a:ext>
            </a:extLst>
          </p:cNvPr>
          <p:cNvSpPr txBox="1"/>
          <p:nvPr/>
        </p:nvSpPr>
        <p:spPr>
          <a:xfrm>
            <a:off x="4258563" y="1162415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matricola</a:t>
            </a:r>
          </a:p>
        </p:txBody>
      </p:sp>
      <p:sp>
        <p:nvSpPr>
          <p:cNvPr id="56" name="CasellaDiTesto 55">
            <a:extLst>
              <a:ext uri="{FF2B5EF4-FFF2-40B4-BE49-F238E27FC236}">
                <a16:creationId xmlns:a16="http://schemas.microsoft.com/office/drawing/2014/main" id="{40BD8B57-B439-40A6-ACDB-0B65D2A9CBE1}"/>
              </a:ext>
            </a:extLst>
          </p:cNvPr>
          <p:cNvSpPr txBox="1"/>
          <p:nvPr/>
        </p:nvSpPr>
        <p:spPr>
          <a:xfrm>
            <a:off x="1496515" y="1604387"/>
            <a:ext cx="852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codice fiscale</a:t>
            </a:r>
          </a:p>
        </p:txBody>
      </p:sp>
      <p:grpSp>
        <p:nvGrpSpPr>
          <p:cNvPr id="57" name="Gruppo 56">
            <a:extLst>
              <a:ext uri="{FF2B5EF4-FFF2-40B4-BE49-F238E27FC236}">
                <a16:creationId xmlns:a16="http://schemas.microsoft.com/office/drawing/2014/main" id="{10576EF2-E112-476B-8E50-6335DCB35909}"/>
              </a:ext>
            </a:extLst>
          </p:cNvPr>
          <p:cNvGrpSpPr/>
          <p:nvPr/>
        </p:nvGrpSpPr>
        <p:grpSpPr>
          <a:xfrm rot="10800000">
            <a:off x="2338543" y="2173475"/>
            <a:ext cx="404986" cy="134938"/>
            <a:chOff x="2616664" y="1233980"/>
            <a:chExt cx="404986" cy="134938"/>
          </a:xfrm>
        </p:grpSpPr>
        <p:sp>
          <p:nvSpPr>
            <p:cNvPr id="58" name="Oval 27">
              <a:extLst>
                <a:ext uri="{FF2B5EF4-FFF2-40B4-BE49-F238E27FC236}">
                  <a16:creationId xmlns:a16="http://schemas.microsoft.com/office/drawing/2014/main" id="{BAD8BACE-B6AB-49D8-B9A1-005571CF10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59" name="Straight Connector 26">
              <a:extLst>
                <a:ext uri="{FF2B5EF4-FFF2-40B4-BE49-F238E27FC236}">
                  <a16:creationId xmlns:a16="http://schemas.microsoft.com/office/drawing/2014/main" id="{395CF62D-CA7F-45B6-B66A-4E82B7757F9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78BF4AC7-3E23-44C7-A1A8-8FD6D52C0ADA}"/>
              </a:ext>
            </a:extLst>
          </p:cNvPr>
          <p:cNvSpPr txBox="1"/>
          <p:nvPr/>
        </p:nvSpPr>
        <p:spPr>
          <a:xfrm>
            <a:off x="1506870" y="1960974"/>
            <a:ext cx="852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città di nascita</a:t>
            </a:r>
          </a:p>
        </p:txBody>
      </p: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7D0089DA-85E7-448C-9743-278E5CD21B13}"/>
              </a:ext>
            </a:extLst>
          </p:cNvPr>
          <p:cNvCxnSpPr>
            <a:stCxn id="40" idx="3"/>
            <a:endCxn id="26" idx="1"/>
          </p:cNvCxnSpPr>
          <p:nvPr/>
        </p:nvCxnSpPr>
        <p:spPr>
          <a:xfrm flipV="1">
            <a:off x="4650531" y="2048972"/>
            <a:ext cx="350540" cy="1462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Gruppo 1">
            <a:extLst>
              <a:ext uri="{FF2B5EF4-FFF2-40B4-BE49-F238E27FC236}">
                <a16:creationId xmlns:a16="http://schemas.microsoft.com/office/drawing/2014/main" id="{10E1A706-5A86-4EA2-ACAE-427E150DFEFD}"/>
              </a:ext>
            </a:extLst>
          </p:cNvPr>
          <p:cNvGrpSpPr>
            <a:grpSpLocks/>
          </p:cNvGrpSpPr>
          <p:nvPr/>
        </p:nvGrpSpPr>
        <p:grpSpPr bwMode="auto">
          <a:xfrm>
            <a:off x="2688676" y="2318107"/>
            <a:ext cx="1214438" cy="539750"/>
            <a:chOff x="4930775" y="5229225"/>
            <a:chExt cx="1214438" cy="539750"/>
          </a:xfrm>
        </p:grpSpPr>
        <p:cxnSp>
          <p:nvCxnSpPr>
            <p:cNvPr id="63" name="Straight Arrow Connector 17">
              <a:extLst>
                <a:ext uri="{FF2B5EF4-FFF2-40B4-BE49-F238E27FC236}">
                  <a16:creationId xmlns:a16="http://schemas.microsoft.com/office/drawing/2014/main" id="{E4CAE0AF-E071-4484-A5EE-9BB600A728E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605463" y="5229225"/>
              <a:ext cx="0" cy="26987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4" name="Straight Connector 16">
              <a:extLst>
                <a:ext uri="{FF2B5EF4-FFF2-40B4-BE49-F238E27FC236}">
                  <a16:creationId xmlns:a16="http://schemas.microsoft.com/office/drawing/2014/main" id="{1EAD629B-3376-4C67-B89E-171F3CC9671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4930775" y="5499100"/>
              <a:ext cx="121443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5" name="Straight Arrow Connector 22">
              <a:extLst>
                <a:ext uri="{FF2B5EF4-FFF2-40B4-BE49-F238E27FC236}">
                  <a16:creationId xmlns:a16="http://schemas.microsoft.com/office/drawing/2014/main" id="{ED86AFF7-56A8-4565-89FB-4820091E607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6145213" y="5499100"/>
              <a:ext cx="0" cy="26987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6" name="Straight Arrow Connector 24">
              <a:extLst>
                <a:ext uri="{FF2B5EF4-FFF2-40B4-BE49-F238E27FC236}">
                  <a16:creationId xmlns:a16="http://schemas.microsoft.com/office/drawing/2014/main" id="{C08BD710-26A8-48F3-B410-FC38A454B13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4930775" y="5499100"/>
              <a:ext cx="0" cy="26987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7" name="Rectangle 1">
            <a:extLst>
              <a:ext uri="{FF2B5EF4-FFF2-40B4-BE49-F238E27FC236}">
                <a16:creationId xmlns:a16="http://schemas.microsoft.com/office/drawing/2014/main" id="{44FC808D-5D27-4CD2-8D62-EBFA248566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6515" y="2847458"/>
            <a:ext cx="1281579" cy="456528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personale</a:t>
            </a:r>
            <a:r>
              <a:rPr lang="en-US" altLang="en-US" sz="1200" dirty="0">
                <a:latin typeface="Arial" panose="020B0604020202020204" pitchFamily="34" charset="0"/>
              </a:rPr>
              <a:t> </a:t>
            </a:r>
            <a:r>
              <a:rPr lang="en-US" altLang="en-US" sz="1200" dirty="0" err="1">
                <a:latin typeface="Arial" panose="020B0604020202020204" pitchFamily="34" charset="0"/>
              </a:rPr>
              <a:t>docente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sp>
        <p:nvSpPr>
          <p:cNvPr id="68" name="Rectangle 1">
            <a:extLst>
              <a:ext uri="{FF2B5EF4-FFF2-40B4-BE49-F238E27FC236}">
                <a16:creationId xmlns:a16="http://schemas.microsoft.com/office/drawing/2014/main" id="{B0D3F5C0-A220-4B2A-B5E4-9B0DFD44AD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3555" y="2847458"/>
            <a:ext cx="1281579" cy="456528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personale</a:t>
            </a:r>
            <a:r>
              <a:rPr lang="en-US" altLang="en-US" sz="1200" dirty="0">
                <a:latin typeface="Arial" panose="020B0604020202020204" pitchFamily="34" charset="0"/>
              </a:rPr>
              <a:t> non </a:t>
            </a:r>
            <a:r>
              <a:rPr lang="en-US" altLang="en-US" sz="1200" dirty="0" err="1">
                <a:latin typeface="Arial" panose="020B0604020202020204" pitchFamily="34" charset="0"/>
              </a:rPr>
              <a:t>docente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grpSp>
        <p:nvGrpSpPr>
          <p:cNvPr id="69" name="Gruppo 1">
            <a:extLst>
              <a:ext uri="{FF2B5EF4-FFF2-40B4-BE49-F238E27FC236}">
                <a16:creationId xmlns:a16="http://schemas.microsoft.com/office/drawing/2014/main" id="{F95547F6-6E30-429E-8BA0-586040B262BE}"/>
              </a:ext>
            </a:extLst>
          </p:cNvPr>
          <p:cNvGrpSpPr>
            <a:grpSpLocks/>
          </p:cNvGrpSpPr>
          <p:nvPr/>
        </p:nvGrpSpPr>
        <p:grpSpPr bwMode="auto">
          <a:xfrm>
            <a:off x="977362" y="3303986"/>
            <a:ext cx="1214438" cy="539750"/>
            <a:chOff x="4930775" y="5229225"/>
            <a:chExt cx="1214438" cy="539750"/>
          </a:xfrm>
        </p:grpSpPr>
        <p:cxnSp>
          <p:nvCxnSpPr>
            <p:cNvPr id="70" name="Straight Arrow Connector 17">
              <a:extLst>
                <a:ext uri="{FF2B5EF4-FFF2-40B4-BE49-F238E27FC236}">
                  <a16:creationId xmlns:a16="http://schemas.microsoft.com/office/drawing/2014/main" id="{C986E353-3CF7-4A75-9521-9C6DB27A4C1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605463" y="5229225"/>
              <a:ext cx="0" cy="26987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1" name="Straight Connector 16">
              <a:extLst>
                <a:ext uri="{FF2B5EF4-FFF2-40B4-BE49-F238E27FC236}">
                  <a16:creationId xmlns:a16="http://schemas.microsoft.com/office/drawing/2014/main" id="{4E5FB360-0FB9-43E3-AB42-D7555297E4C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4930775" y="5499100"/>
              <a:ext cx="121443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2" name="Straight Arrow Connector 22">
              <a:extLst>
                <a:ext uri="{FF2B5EF4-FFF2-40B4-BE49-F238E27FC236}">
                  <a16:creationId xmlns:a16="http://schemas.microsoft.com/office/drawing/2014/main" id="{440EAFBD-028B-45C4-911E-B53F6DF8BF7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6145213" y="5499100"/>
              <a:ext cx="0" cy="26987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3" name="Straight Arrow Connector 24">
              <a:extLst>
                <a:ext uri="{FF2B5EF4-FFF2-40B4-BE49-F238E27FC236}">
                  <a16:creationId xmlns:a16="http://schemas.microsoft.com/office/drawing/2014/main" id="{2014B61E-1F2D-46EB-9B6E-34B29D0F280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4930775" y="5499100"/>
              <a:ext cx="0" cy="26987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74" name="Rectangle 1">
            <a:extLst>
              <a:ext uri="{FF2B5EF4-FFF2-40B4-BE49-F238E27FC236}">
                <a16:creationId xmlns:a16="http://schemas.microsoft.com/office/drawing/2014/main" id="{2DB656E2-0AE4-4606-89CB-A10EEF2ABC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5054" y="3858570"/>
            <a:ext cx="852707" cy="360363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ordinario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E6874213-EF68-418E-A3B5-44759EC25716}"/>
              </a:ext>
            </a:extLst>
          </p:cNvPr>
          <p:cNvCxnSpPr/>
          <p:nvPr/>
        </p:nvCxnSpPr>
        <p:spPr>
          <a:xfrm>
            <a:off x="1652050" y="3573861"/>
            <a:ext cx="0" cy="2698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1">
            <a:extLst>
              <a:ext uri="{FF2B5EF4-FFF2-40B4-BE49-F238E27FC236}">
                <a16:creationId xmlns:a16="http://schemas.microsoft.com/office/drawing/2014/main" id="{AA45F023-F628-4787-842F-4CDFD8858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6549" y="3851087"/>
            <a:ext cx="852707" cy="360363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associato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sp>
        <p:nvSpPr>
          <p:cNvPr id="77" name="Rectangle 1">
            <a:extLst>
              <a:ext uri="{FF2B5EF4-FFF2-40B4-BE49-F238E27FC236}">
                <a16:creationId xmlns:a16="http://schemas.microsoft.com/office/drawing/2014/main" id="{3EA8B7D1-D6D9-4051-9D2B-5B41E6A9C2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9725" y="3860048"/>
            <a:ext cx="931071" cy="360363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ricercatore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grpSp>
        <p:nvGrpSpPr>
          <p:cNvPr id="78" name="Gruppo 1">
            <a:extLst>
              <a:ext uri="{FF2B5EF4-FFF2-40B4-BE49-F238E27FC236}">
                <a16:creationId xmlns:a16="http://schemas.microsoft.com/office/drawing/2014/main" id="{6C8439DA-D82B-4E3A-9AEB-2D564F64B9F5}"/>
              </a:ext>
            </a:extLst>
          </p:cNvPr>
          <p:cNvGrpSpPr>
            <a:grpSpLocks/>
          </p:cNvGrpSpPr>
          <p:nvPr/>
        </p:nvGrpSpPr>
        <p:grpSpPr bwMode="auto">
          <a:xfrm>
            <a:off x="4275968" y="3314703"/>
            <a:ext cx="1214438" cy="539750"/>
            <a:chOff x="4930775" y="5229225"/>
            <a:chExt cx="1214438" cy="539750"/>
          </a:xfrm>
        </p:grpSpPr>
        <p:cxnSp>
          <p:nvCxnSpPr>
            <p:cNvPr id="79" name="Straight Arrow Connector 17">
              <a:extLst>
                <a:ext uri="{FF2B5EF4-FFF2-40B4-BE49-F238E27FC236}">
                  <a16:creationId xmlns:a16="http://schemas.microsoft.com/office/drawing/2014/main" id="{3ECE8C71-D070-4E15-8951-0ADBD8217F6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605463" y="5229225"/>
              <a:ext cx="0" cy="26987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0" name="Straight Connector 16">
              <a:extLst>
                <a:ext uri="{FF2B5EF4-FFF2-40B4-BE49-F238E27FC236}">
                  <a16:creationId xmlns:a16="http://schemas.microsoft.com/office/drawing/2014/main" id="{0CEB21D0-6892-4B3A-B602-6D43F07594B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4930775" y="5499100"/>
              <a:ext cx="121443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1" name="Straight Arrow Connector 22">
              <a:extLst>
                <a:ext uri="{FF2B5EF4-FFF2-40B4-BE49-F238E27FC236}">
                  <a16:creationId xmlns:a16="http://schemas.microsoft.com/office/drawing/2014/main" id="{16D9FB66-120A-42AA-8BDF-0CC2DAD5251C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6145213" y="5499100"/>
              <a:ext cx="0" cy="26987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" name="Straight Arrow Connector 24">
              <a:extLst>
                <a:ext uri="{FF2B5EF4-FFF2-40B4-BE49-F238E27FC236}">
                  <a16:creationId xmlns:a16="http://schemas.microsoft.com/office/drawing/2014/main" id="{DE16F02F-B229-4842-B91C-FB3D705B4D0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4930775" y="5499100"/>
              <a:ext cx="0" cy="26987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83" name="Rectangle 1">
            <a:extLst>
              <a:ext uri="{FF2B5EF4-FFF2-40B4-BE49-F238E27FC236}">
                <a16:creationId xmlns:a16="http://schemas.microsoft.com/office/drawing/2014/main" id="{8E0F352E-CC97-4EBC-8093-331B74578C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1566" y="3851897"/>
            <a:ext cx="931071" cy="492063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personale</a:t>
            </a:r>
            <a:r>
              <a:rPr lang="en-US" altLang="en-US" sz="1200" dirty="0">
                <a:latin typeface="Arial" panose="020B0604020202020204" pitchFamily="34" charset="0"/>
              </a:rPr>
              <a:t> </a:t>
            </a:r>
            <a:r>
              <a:rPr lang="en-US" altLang="en-US" sz="1200" dirty="0" err="1">
                <a:latin typeface="Arial" panose="020B0604020202020204" pitchFamily="34" charset="0"/>
              </a:rPr>
              <a:t>tecnico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sp>
        <p:nvSpPr>
          <p:cNvPr id="84" name="Rectangle 1">
            <a:extLst>
              <a:ext uri="{FF2B5EF4-FFF2-40B4-BE49-F238E27FC236}">
                <a16:creationId xmlns:a16="http://schemas.microsoft.com/office/drawing/2014/main" id="{92451DA9-4241-4E17-9CC2-2AB49EA79E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7819" y="3851088"/>
            <a:ext cx="1257549" cy="447436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personale</a:t>
            </a:r>
            <a:r>
              <a:rPr lang="en-US" altLang="en-US" sz="1200" dirty="0">
                <a:latin typeface="Arial" panose="020B0604020202020204" pitchFamily="34" charset="0"/>
              </a:rPr>
              <a:t> </a:t>
            </a:r>
            <a:r>
              <a:rPr lang="en-US" altLang="en-US" sz="1200" dirty="0" err="1">
                <a:latin typeface="Arial" panose="020B0604020202020204" pitchFamily="34" charset="0"/>
              </a:rPr>
              <a:t>amministrativo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grpSp>
        <p:nvGrpSpPr>
          <p:cNvPr id="85" name="Gruppo 84">
            <a:extLst>
              <a:ext uri="{FF2B5EF4-FFF2-40B4-BE49-F238E27FC236}">
                <a16:creationId xmlns:a16="http://schemas.microsoft.com/office/drawing/2014/main" id="{3E060E0B-5C2F-4BB4-A595-938EDD7854DA}"/>
              </a:ext>
            </a:extLst>
          </p:cNvPr>
          <p:cNvGrpSpPr/>
          <p:nvPr/>
        </p:nvGrpSpPr>
        <p:grpSpPr>
          <a:xfrm rot="10800000">
            <a:off x="1095569" y="2937259"/>
            <a:ext cx="404986" cy="134938"/>
            <a:chOff x="2616664" y="1233980"/>
            <a:chExt cx="404986" cy="134938"/>
          </a:xfrm>
        </p:grpSpPr>
        <p:sp>
          <p:nvSpPr>
            <p:cNvPr id="86" name="Oval 27">
              <a:extLst>
                <a:ext uri="{FF2B5EF4-FFF2-40B4-BE49-F238E27FC236}">
                  <a16:creationId xmlns:a16="http://schemas.microsoft.com/office/drawing/2014/main" id="{DF143635-EE6F-485D-B982-A326636FD4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87" name="Straight Connector 26">
              <a:extLst>
                <a:ext uri="{FF2B5EF4-FFF2-40B4-BE49-F238E27FC236}">
                  <a16:creationId xmlns:a16="http://schemas.microsoft.com/office/drawing/2014/main" id="{7802DAF0-A27B-41E0-B14E-C140261016A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88" name="CasellaDiTesto 87">
            <a:extLst>
              <a:ext uri="{FF2B5EF4-FFF2-40B4-BE49-F238E27FC236}">
                <a16:creationId xmlns:a16="http://schemas.microsoft.com/office/drawing/2014/main" id="{1D43D9C3-435A-493C-9D5C-79022034EB16}"/>
              </a:ext>
            </a:extLst>
          </p:cNvPr>
          <p:cNvSpPr txBox="1"/>
          <p:nvPr/>
        </p:nvSpPr>
        <p:spPr>
          <a:xfrm>
            <a:off x="309758" y="2782031"/>
            <a:ext cx="852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classe stipendio</a:t>
            </a:r>
          </a:p>
        </p:txBody>
      </p:sp>
      <p:sp>
        <p:nvSpPr>
          <p:cNvPr id="89" name="CasellaDiTesto 88">
            <a:extLst>
              <a:ext uri="{FF2B5EF4-FFF2-40B4-BE49-F238E27FC236}">
                <a16:creationId xmlns:a16="http://schemas.microsoft.com/office/drawing/2014/main" id="{E69CE41A-AFD9-468F-A9B6-C8AE69177C02}"/>
              </a:ext>
            </a:extLst>
          </p:cNvPr>
          <p:cNvSpPr txBox="1"/>
          <p:nvPr/>
        </p:nvSpPr>
        <p:spPr>
          <a:xfrm>
            <a:off x="2388174" y="933073"/>
            <a:ext cx="852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stipendio annuale</a:t>
            </a:r>
          </a:p>
        </p:txBody>
      </p:sp>
      <p:grpSp>
        <p:nvGrpSpPr>
          <p:cNvPr id="90" name="Gruppo 89">
            <a:extLst>
              <a:ext uri="{FF2B5EF4-FFF2-40B4-BE49-F238E27FC236}">
                <a16:creationId xmlns:a16="http://schemas.microsoft.com/office/drawing/2014/main" id="{620FB7B9-2820-4421-A305-A3BF807602BC}"/>
              </a:ext>
            </a:extLst>
          </p:cNvPr>
          <p:cNvGrpSpPr/>
          <p:nvPr/>
        </p:nvGrpSpPr>
        <p:grpSpPr>
          <a:xfrm rot="16200000">
            <a:off x="2623310" y="1549669"/>
            <a:ext cx="404986" cy="134938"/>
            <a:chOff x="2616664" y="1233980"/>
            <a:chExt cx="404986" cy="134938"/>
          </a:xfrm>
        </p:grpSpPr>
        <p:sp>
          <p:nvSpPr>
            <p:cNvPr id="91" name="Oval 27">
              <a:extLst>
                <a:ext uri="{FF2B5EF4-FFF2-40B4-BE49-F238E27FC236}">
                  <a16:creationId xmlns:a16="http://schemas.microsoft.com/office/drawing/2014/main" id="{110C99B6-702E-4296-8590-BBEE9A2EBB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92" name="Straight Connector 26">
              <a:extLst>
                <a:ext uri="{FF2B5EF4-FFF2-40B4-BE49-F238E27FC236}">
                  <a16:creationId xmlns:a16="http://schemas.microsoft.com/office/drawing/2014/main" id="{429EC6D8-52C4-4D38-BE70-3CD433D30AE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93" name="Gruppo 92">
            <a:extLst>
              <a:ext uri="{FF2B5EF4-FFF2-40B4-BE49-F238E27FC236}">
                <a16:creationId xmlns:a16="http://schemas.microsoft.com/office/drawing/2014/main" id="{750378B4-B041-47DB-A841-9D01675D085A}"/>
              </a:ext>
            </a:extLst>
          </p:cNvPr>
          <p:cNvGrpSpPr/>
          <p:nvPr/>
        </p:nvGrpSpPr>
        <p:grpSpPr>
          <a:xfrm>
            <a:off x="5057449" y="2894636"/>
            <a:ext cx="404986" cy="134938"/>
            <a:chOff x="2616664" y="1233980"/>
            <a:chExt cx="404986" cy="134938"/>
          </a:xfrm>
        </p:grpSpPr>
        <p:sp>
          <p:nvSpPr>
            <p:cNvPr id="94" name="Oval 27">
              <a:extLst>
                <a:ext uri="{FF2B5EF4-FFF2-40B4-BE49-F238E27FC236}">
                  <a16:creationId xmlns:a16="http://schemas.microsoft.com/office/drawing/2014/main" id="{7403DFFD-B7AB-4A99-9CAB-FEF9C86230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95" name="Straight Connector 26">
              <a:extLst>
                <a:ext uri="{FF2B5EF4-FFF2-40B4-BE49-F238E27FC236}">
                  <a16:creationId xmlns:a16="http://schemas.microsoft.com/office/drawing/2014/main" id="{BADD2716-176F-48D8-9995-71CEE8D5045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96" name="CasellaDiTesto 95">
            <a:extLst>
              <a:ext uri="{FF2B5EF4-FFF2-40B4-BE49-F238E27FC236}">
                <a16:creationId xmlns:a16="http://schemas.microsoft.com/office/drawing/2014/main" id="{4D7AEAA2-1EEA-4CED-B881-5833449945FD}"/>
              </a:ext>
            </a:extLst>
          </p:cNvPr>
          <p:cNvSpPr txBox="1"/>
          <p:nvPr/>
        </p:nvSpPr>
        <p:spPr>
          <a:xfrm>
            <a:off x="5400387" y="2825931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categoria</a:t>
            </a:r>
          </a:p>
        </p:txBody>
      </p:sp>
      <p:cxnSp>
        <p:nvCxnSpPr>
          <p:cNvPr id="208" name="Connettore diritto 207">
            <a:extLst>
              <a:ext uri="{FF2B5EF4-FFF2-40B4-BE49-F238E27FC236}">
                <a16:creationId xmlns:a16="http://schemas.microsoft.com/office/drawing/2014/main" id="{8049EF3D-3B95-43B3-8599-7EFBE8BC3A92}"/>
              </a:ext>
            </a:extLst>
          </p:cNvPr>
          <p:cNvCxnSpPr>
            <a:stCxn id="67" idx="3"/>
          </p:cNvCxnSpPr>
          <p:nvPr/>
        </p:nvCxnSpPr>
        <p:spPr>
          <a:xfrm flipV="1">
            <a:off x="2778094" y="3072197"/>
            <a:ext cx="585270" cy="352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Connettore diritto 209">
            <a:extLst>
              <a:ext uri="{FF2B5EF4-FFF2-40B4-BE49-F238E27FC236}">
                <a16:creationId xmlns:a16="http://schemas.microsoft.com/office/drawing/2014/main" id="{A7D35D75-E549-4EB3-B2CC-4824890DB058}"/>
              </a:ext>
            </a:extLst>
          </p:cNvPr>
          <p:cNvCxnSpPr/>
          <p:nvPr/>
        </p:nvCxnSpPr>
        <p:spPr>
          <a:xfrm>
            <a:off x="3363364" y="3072197"/>
            <a:ext cx="0" cy="378580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1" name="Rectangle 1">
            <a:extLst>
              <a:ext uri="{FF2B5EF4-FFF2-40B4-BE49-F238E27FC236}">
                <a16:creationId xmlns:a16="http://schemas.microsoft.com/office/drawing/2014/main" id="{33DF87C2-E65A-45B5-9FF9-FE18897E05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23227" y="4892613"/>
            <a:ext cx="1281579" cy="360363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studente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grpSp>
        <p:nvGrpSpPr>
          <p:cNvPr id="212" name="Gruppo 211">
            <a:extLst>
              <a:ext uri="{FF2B5EF4-FFF2-40B4-BE49-F238E27FC236}">
                <a16:creationId xmlns:a16="http://schemas.microsoft.com/office/drawing/2014/main" id="{58BF4DF1-3831-43B3-954A-64472DAC60BE}"/>
              </a:ext>
            </a:extLst>
          </p:cNvPr>
          <p:cNvGrpSpPr/>
          <p:nvPr/>
        </p:nvGrpSpPr>
        <p:grpSpPr>
          <a:xfrm rot="16200000">
            <a:off x="7855038" y="4620954"/>
            <a:ext cx="404986" cy="134938"/>
            <a:chOff x="2068497" y="1808162"/>
            <a:chExt cx="404986" cy="134938"/>
          </a:xfrm>
        </p:grpSpPr>
        <p:cxnSp>
          <p:nvCxnSpPr>
            <p:cNvPr id="213" name="Straight Connector 26">
              <a:extLst>
                <a:ext uri="{FF2B5EF4-FFF2-40B4-BE49-F238E27FC236}">
                  <a16:creationId xmlns:a16="http://schemas.microsoft.com/office/drawing/2014/main" id="{9A6AB0FA-9367-4E67-9E85-2F023DF0E45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068497" y="1898650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14" name="Oval 27">
              <a:extLst>
                <a:ext uri="{FF2B5EF4-FFF2-40B4-BE49-F238E27FC236}">
                  <a16:creationId xmlns:a16="http://schemas.microsoft.com/office/drawing/2014/main" id="{953FB050-367D-4509-AFCB-0E72438A4D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8545" y="1808162"/>
              <a:ext cx="134938" cy="13493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</p:grpSp>
      <p:grpSp>
        <p:nvGrpSpPr>
          <p:cNvPr id="215" name="Gruppo 214">
            <a:extLst>
              <a:ext uri="{FF2B5EF4-FFF2-40B4-BE49-F238E27FC236}">
                <a16:creationId xmlns:a16="http://schemas.microsoft.com/office/drawing/2014/main" id="{72EC44ED-1329-41AC-815A-F629E3DDCB33}"/>
              </a:ext>
            </a:extLst>
          </p:cNvPr>
          <p:cNvGrpSpPr/>
          <p:nvPr/>
        </p:nvGrpSpPr>
        <p:grpSpPr>
          <a:xfrm rot="16200000">
            <a:off x="7382094" y="4625857"/>
            <a:ext cx="404986" cy="134938"/>
            <a:chOff x="2616664" y="1233980"/>
            <a:chExt cx="404986" cy="134938"/>
          </a:xfrm>
        </p:grpSpPr>
        <p:sp>
          <p:nvSpPr>
            <p:cNvPr id="216" name="Oval 27">
              <a:extLst>
                <a:ext uri="{FF2B5EF4-FFF2-40B4-BE49-F238E27FC236}">
                  <a16:creationId xmlns:a16="http://schemas.microsoft.com/office/drawing/2014/main" id="{27053359-CA8B-4B69-9BA0-9E01D20B51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217" name="Straight Connector 26">
              <a:extLst>
                <a:ext uri="{FF2B5EF4-FFF2-40B4-BE49-F238E27FC236}">
                  <a16:creationId xmlns:a16="http://schemas.microsoft.com/office/drawing/2014/main" id="{1018DE35-6CC8-458A-8AAC-C17A70160B3F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18" name="CasellaDiTesto 217">
            <a:extLst>
              <a:ext uri="{FF2B5EF4-FFF2-40B4-BE49-F238E27FC236}">
                <a16:creationId xmlns:a16="http://schemas.microsoft.com/office/drawing/2014/main" id="{47479D3E-19D6-4209-8598-35EF18721BB5}"/>
              </a:ext>
            </a:extLst>
          </p:cNvPr>
          <p:cNvSpPr txBox="1"/>
          <p:nvPr/>
        </p:nvSpPr>
        <p:spPr>
          <a:xfrm>
            <a:off x="7174021" y="4211307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nome</a:t>
            </a:r>
          </a:p>
        </p:txBody>
      </p:sp>
      <p:grpSp>
        <p:nvGrpSpPr>
          <p:cNvPr id="219" name="Gruppo 218">
            <a:extLst>
              <a:ext uri="{FF2B5EF4-FFF2-40B4-BE49-F238E27FC236}">
                <a16:creationId xmlns:a16="http://schemas.microsoft.com/office/drawing/2014/main" id="{209721CF-7D67-40D1-B4CD-DE633687961E}"/>
              </a:ext>
            </a:extLst>
          </p:cNvPr>
          <p:cNvGrpSpPr/>
          <p:nvPr/>
        </p:nvGrpSpPr>
        <p:grpSpPr>
          <a:xfrm rot="10800000">
            <a:off x="6514499" y="4920094"/>
            <a:ext cx="404986" cy="134938"/>
            <a:chOff x="2616664" y="1233980"/>
            <a:chExt cx="404986" cy="134938"/>
          </a:xfrm>
        </p:grpSpPr>
        <p:sp>
          <p:nvSpPr>
            <p:cNvPr id="220" name="Oval 27">
              <a:extLst>
                <a:ext uri="{FF2B5EF4-FFF2-40B4-BE49-F238E27FC236}">
                  <a16:creationId xmlns:a16="http://schemas.microsoft.com/office/drawing/2014/main" id="{69C0AC2B-6709-4CF2-8FFD-A6DCBC9219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221" name="Straight Connector 26">
              <a:extLst>
                <a:ext uri="{FF2B5EF4-FFF2-40B4-BE49-F238E27FC236}">
                  <a16:creationId xmlns:a16="http://schemas.microsoft.com/office/drawing/2014/main" id="{C8F878BE-D516-489C-9C59-758EAB73710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22" name="Gruppo 221">
            <a:extLst>
              <a:ext uri="{FF2B5EF4-FFF2-40B4-BE49-F238E27FC236}">
                <a16:creationId xmlns:a16="http://schemas.microsoft.com/office/drawing/2014/main" id="{33F6301D-2F0E-4E2C-A9C6-D2A460D3847A}"/>
              </a:ext>
            </a:extLst>
          </p:cNvPr>
          <p:cNvGrpSpPr/>
          <p:nvPr/>
        </p:nvGrpSpPr>
        <p:grpSpPr>
          <a:xfrm rot="16200000">
            <a:off x="6870288" y="4624765"/>
            <a:ext cx="404986" cy="134938"/>
            <a:chOff x="2616664" y="1233980"/>
            <a:chExt cx="404986" cy="134938"/>
          </a:xfrm>
        </p:grpSpPr>
        <p:sp>
          <p:nvSpPr>
            <p:cNvPr id="223" name="Oval 27">
              <a:extLst>
                <a:ext uri="{FF2B5EF4-FFF2-40B4-BE49-F238E27FC236}">
                  <a16:creationId xmlns:a16="http://schemas.microsoft.com/office/drawing/2014/main" id="{E3F09817-4FDE-406E-971D-9C9CB79EAF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224" name="Straight Connector 26">
              <a:extLst>
                <a:ext uri="{FF2B5EF4-FFF2-40B4-BE49-F238E27FC236}">
                  <a16:creationId xmlns:a16="http://schemas.microsoft.com/office/drawing/2014/main" id="{3EB638B7-692A-4685-9E92-A4AFDAB1A01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25" name="CasellaDiTesto 224">
            <a:extLst>
              <a:ext uri="{FF2B5EF4-FFF2-40B4-BE49-F238E27FC236}">
                <a16:creationId xmlns:a16="http://schemas.microsoft.com/office/drawing/2014/main" id="{B9D57E59-FA1B-4776-A7D2-14C895B8329D}"/>
              </a:ext>
            </a:extLst>
          </p:cNvPr>
          <p:cNvSpPr txBox="1"/>
          <p:nvPr/>
        </p:nvSpPr>
        <p:spPr>
          <a:xfrm>
            <a:off x="6573006" y="4203479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cognome</a:t>
            </a:r>
          </a:p>
        </p:txBody>
      </p:sp>
      <p:sp>
        <p:nvSpPr>
          <p:cNvPr id="226" name="CasellaDiTesto 225">
            <a:extLst>
              <a:ext uri="{FF2B5EF4-FFF2-40B4-BE49-F238E27FC236}">
                <a16:creationId xmlns:a16="http://schemas.microsoft.com/office/drawing/2014/main" id="{8E829DA3-8DEA-4D84-8A51-EC33B24EC314}"/>
              </a:ext>
            </a:extLst>
          </p:cNvPr>
          <p:cNvSpPr txBox="1"/>
          <p:nvPr/>
        </p:nvSpPr>
        <p:spPr>
          <a:xfrm>
            <a:off x="5728599" y="4736848"/>
            <a:ext cx="852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città di nascita</a:t>
            </a:r>
          </a:p>
        </p:txBody>
      </p:sp>
      <p:sp>
        <p:nvSpPr>
          <p:cNvPr id="227" name="CasellaDiTesto 226">
            <a:extLst>
              <a:ext uri="{FF2B5EF4-FFF2-40B4-BE49-F238E27FC236}">
                <a16:creationId xmlns:a16="http://schemas.microsoft.com/office/drawing/2014/main" id="{804B7773-E732-42E6-9B7E-AF8B614BA85D}"/>
              </a:ext>
            </a:extLst>
          </p:cNvPr>
          <p:cNvSpPr txBox="1"/>
          <p:nvPr/>
        </p:nvSpPr>
        <p:spPr>
          <a:xfrm>
            <a:off x="4424784" y="1786039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(1,1)</a:t>
            </a:r>
          </a:p>
        </p:txBody>
      </p:sp>
      <p:sp>
        <p:nvSpPr>
          <p:cNvPr id="228" name="CasellaDiTesto 227">
            <a:extLst>
              <a:ext uri="{FF2B5EF4-FFF2-40B4-BE49-F238E27FC236}">
                <a16:creationId xmlns:a16="http://schemas.microsoft.com/office/drawing/2014/main" id="{7D201E9B-CE26-40D2-B578-5E7E254BDB7E}"/>
              </a:ext>
            </a:extLst>
          </p:cNvPr>
          <p:cNvSpPr txBox="1"/>
          <p:nvPr/>
        </p:nvSpPr>
        <p:spPr>
          <a:xfrm>
            <a:off x="6438634" y="1772295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(1,n)</a:t>
            </a:r>
          </a:p>
        </p:txBody>
      </p:sp>
      <p:sp>
        <p:nvSpPr>
          <p:cNvPr id="231" name="Diamond 7">
            <a:extLst>
              <a:ext uri="{FF2B5EF4-FFF2-40B4-BE49-F238E27FC236}">
                <a16:creationId xmlns:a16="http://schemas.microsoft.com/office/drawing/2014/main" id="{F386182E-8CA7-4CAD-BF29-8BDB9751D9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7028" y="3202414"/>
            <a:ext cx="1701928" cy="711782"/>
          </a:xfrm>
          <a:prstGeom prst="diamond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residenza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cxnSp>
        <p:nvCxnSpPr>
          <p:cNvPr id="233" name="Connettore diritto 232">
            <a:extLst>
              <a:ext uri="{FF2B5EF4-FFF2-40B4-BE49-F238E27FC236}">
                <a16:creationId xmlns:a16="http://schemas.microsoft.com/office/drawing/2014/main" id="{DF0189B4-E337-4F49-A182-B34B19019F83}"/>
              </a:ext>
            </a:extLst>
          </p:cNvPr>
          <p:cNvCxnSpPr>
            <a:endCxn id="231" idx="2"/>
          </p:cNvCxnSpPr>
          <p:nvPr/>
        </p:nvCxnSpPr>
        <p:spPr>
          <a:xfrm flipH="1" flipV="1">
            <a:off x="7877992" y="3914196"/>
            <a:ext cx="49601" cy="9767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Connettore diritto 234">
            <a:extLst>
              <a:ext uri="{FF2B5EF4-FFF2-40B4-BE49-F238E27FC236}">
                <a16:creationId xmlns:a16="http://schemas.microsoft.com/office/drawing/2014/main" id="{879334CA-6685-48C2-B522-DCE86D9D54E3}"/>
              </a:ext>
            </a:extLst>
          </p:cNvPr>
          <p:cNvCxnSpPr>
            <a:cxnSpLocks/>
          </p:cNvCxnSpPr>
          <p:nvPr/>
        </p:nvCxnSpPr>
        <p:spPr>
          <a:xfrm flipH="1" flipV="1">
            <a:off x="8178204" y="2228654"/>
            <a:ext cx="22345" cy="11194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" name="CasellaDiTesto 236">
            <a:extLst>
              <a:ext uri="{FF2B5EF4-FFF2-40B4-BE49-F238E27FC236}">
                <a16:creationId xmlns:a16="http://schemas.microsoft.com/office/drawing/2014/main" id="{F540CA55-90E7-4D20-BD37-B2670CC47ED8}"/>
              </a:ext>
            </a:extLst>
          </p:cNvPr>
          <p:cNvSpPr txBox="1"/>
          <p:nvPr/>
        </p:nvSpPr>
        <p:spPr>
          <a:xfrm>
            <a:off x="7849970" y="4190666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matricola</a:t>
            </a:r>
          </a:p>
        </p:txBody>
      </p:sp>
      <p:sp>
        <p:nvSpPr>
          <p:cNvPr id="238" name="CasellaDiTesto 237">
            <a:extLst>
              <a:ext uri="{FF2B5EF4-FFF2-40B4-BE49-F238E27FC236}">
                <a16:creationId xmlns:a16="http://schemas.microsoft.com/office/drawing/2014/main" id="{B5D681D4-939E-494A-B050-1BE9DF76F14C}"/>
              </a:ext>
            </a:extLst>
          </p:cNvPr>
          <p:cNvSpPr txBox="1"/>
          <p:nvPr/>
        </p:nvSpPr>
        <p:spPr>
          <a:xfrm>
            <a:off x="7207177" y="3855165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(1,1)</a:t>
            </a:r>
          </a:p>
        </p:txBody>
      </p:sp>
      <p:sp>
        <p:nvSpPr>
          <p:cNvPr id="239" name="CasellaDiTesto 238">
            <a:extLst>
              <a:ext uri="{FF2B5EF4-FFF2-40B4-BE49-F238E27FC236}">
                <a16:creationId xmlns:a16="http://schemas.microsoft.com/office/drawing/2014/main" id="{6108B4DA-E43C-4973-893A-A3BA7354D475}"/>
              </a:ext>
            </a:extLst>
          </p:cNvPr>
          <p:cNvSpPr txBox="1"/>
          <p:nvPr/>
        </p:nvSpPr>
        <p:spPr>
          <a:xfrm>
            <a:off x="8004533" y="3006605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(1,n)</a:t>
            </a:r>
          </a:p>
        </p:txBody>
      </p:sp>
      <p:cxnSp>
        <p:nvCxnSpPr>
          <p:cNvPr id="241" name="Connettore diritto 240">
            <a:extLst>
              <a:ext uri="{FF2B5EF4-FFF2-40B4-BE49-F238E27FC236}">
                <a16:creationId xmlns:a16="http://schemas.microsoft.com/office/drawing/2014/main" id="{78C4EF9D-3E13-444D-96F3-778F7BEE0EFD}"/>
              </a:ext>
            </a:extLst>
          </p:cNvPr>
          <p:cNvCxnSpPr/>
          <p:nvPr/>
        </p:nvCxnSpPr>
        <p:spPr>
          <a:xfrm>
            <a:off x="7927593" y="5252976"/>
            <a:ext cx="0" cy="1605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6041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3">
            <a:extLst>
              <a:ext uri="{FF2B5EF4-FFF2-40B4-BE49-F238E27FC236}">
                <a16:creationId xmlns:a16="http://schemas.microsoft.com/office/drawing/2014/main" id="{26649817-6C12-423F-B343-816F8957C833}"/>
              </a:ext>
            </a:extLst>
          </p:cNvPr>
          <p:cNvSpPr txBox="1">
            <a:spLocks/>
          </p:cNvSpPr>
          <p:nvPr/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spcBef>
                <a:spcPct val="20000"/>
              </a:spcBef>
              <a:buChar char="•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har char="–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har char="•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har char="–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DC9B6D5-8124-441B-A65E-95DFA110F02F}" type="slidenum">
              <a:rPr lang="it-IT" altLang="it-IT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it-IT" altLang="it-IT" sz="1400">
              <a:latin typeface="Times New Roman" panose="02020603050405020304" pitchFamily="18" charset="0"/>
            </a:endParaRPr>
          </a:p>
        </p:txBody>
      </p:sp>
      <p:sp>
        <p:nvSpPr>
          <p:cNvPr id="109" name="Segnaposto numero diapositiva 3">
            <a:extLst>
              <a:ext uri="{FF2B5EF4-FFF2-40B4-BE49-F238E27FC236}">
                <a16:creationId xmlns:a16="http://schemas.microsoft.com/office/drawing/2014/main" id="{F971FE71-0545-47C6-A634-87C02DAA7986}"/>
              </a:ext>
            </a:extLst>
          </p:cNvPr>
          <p:cNvSpPr txBox="1">
            <a:spLocks/>
          </p:cNvSpPr>
          <p:nvPr/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spcBef>
                <a:spcPct val="20000"/>
              </a:spcBef>
              <a:buChar char="•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har char="–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har char="•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har char="–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DC9B6D5-8124-441B-A65E-95DFA110F02F}" type="slidenum">
              <a:rPr lang="it-IT" altLang="it-IT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it-IT" altLang="it-IT" sz="1400">
              <a:latin typeface="Times New Roman" panose="02020603050405020304" pitchFamily="18" charset="0"/>
            </a:endParaRPr>
          </a:p>
        </p:txBody>
      </p:sp>
      <p:cxnSp>
        <p:nvCxnSpPr>
          <p:cNvPr id="110" name="Connettore diritto 6">
            <a:extLst>
              <a:ext uri="{FF2B5EF4-FFF2-40B4-BE49-F238E27FC236}">
                <a16:creationId xmlns:a16="http://schemas.microsoft.com/office/drawing/2014/main" id="{C47AD7F2-8B85-4503-AB4C-0E6B608EC3A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95275" y="1403350"/>
            <a:ext cx="8423275" cy="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1" name="Gruppo 37">
            <a:extLst>
              <a:ext uri="{FF2B5EF4-FFF2-40B4-BE49-F238E27FC236}">
                <a16:creationId xmlns:a16="http://schemas.microsoft.com/office/drawing/2014/main" id="{7F6C534A-2D8A-407F-AA79-F62AE0BC7EE9}"/>
              </a:ext>
            </a:extLst>
          </p:cNvPr>
          <p:cNvGrpSpPr>
            <a:grpSpLocks/>
          </p:cNvGrpSpPr>
          <p:nvPr/>
        </p:nvGrpSpPr>
        <p:grpSpPr bwMode="auto">
          <a:xfrm>
            <a:off x="242888" y="2115136"/>
            <a:ext cx="8475662" cy="4049713"/>
            <a:chOff x="243336" y="2078850"/>
            <a:chExt cx="8235334" cy="4050451"/>
          </a:xfrm>
        </p:grpSpPr>
        <p:cxnSp>
          <p:nvCxnSpPr>
            <p:cNvPr id="112" name="Connettore diritto 8">
              <a:extLst>
                <a:ext uri="{FF2B5EF4-FFF2-40B4-BE49-F238E27FC236}">
                  <a16:creationId xmlns:a16="http://schemas.microsoft.com/office/drawing/2014/main" id="{1ACF4E7D-39C5-46B4-BE10-91B785CA80EA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87760" y="2078850"/>
              <a:ext cx="8190910" cy="1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3" name="Connettore diritto 9">
              <a:extLst>
                <a:ext uri="{FF2B5EF4-FFF2-40B4-BE49-F238E27FC236}">
                  <a16:creationId xmlns:a16="http://schemas.microsoft.com/office/drawing/2014/main" id="{A69F667D-BFC3-43C2-AD7A-15EDF057ACF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80356" y="2753925"/>
              <a:ext cx="8190910" cy="1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4" name="Connettore diritto 10">
              <a:extLst>
                <a:ext uri="{FF2B5EF4-FFF2-40B4-BE49-F238E27FC236}">
                  <a16:creationId xmlns:a16="http://schemas.microsoft.com/office/drawing/2014/main" id="{82F93025-95BA-4156-8319-F372ACDDDC14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72952" y="3429000"/>
              <a:ext cx="8190910" cy="1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5" name="Connettore diritto 11">
              <a:extLst>
                <a:ext uri="{FF2B5EF4-FFF2-40B4-BE49-F238E27FC236}">
                  <a16:creationId xmlns:a16="http://schemas.microsoft.com/office/drawing/2014/main" id="{D3C887C6-F58B-4414-8668-5C9E5B29B1E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5548" y="4104075"/>
              <a:ext cx="8190910" cy="1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6" name="Connettore diritto 12">
              <a:extLst>
                <a:ext uri="{FF2B5EF4-FFF2-40B4-BE49-F238E27FC236}">
                  <a16:creationId xmlns:a16="http://schemas.microsoft.com/office/drawing/2014/main" id="{31B39A79-8269-4959-8FED-C454DD52855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58144" y="4779150"/>
              <a:ext cx="8190910" cy="1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7" name="Connettore diritto 13">
              <a:extLst>
                <a:ext uri="{FF2B5EF4-FFF2-40B4-BE49-F238E27FC236}">
                  <a16:creationId xmlns:a16="http://schemas.microsoft.com/office/drawing/2014/main" id="{84C7DAE3-5762-4B22-AD18-4DA80E8166D2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50740" y="5454225"/>
              <a:ext cx="8190910" cy="1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8" name="Connettore diritto 14">
              <a:extLst>
                <a:ext uri="{FF2B5EF4-FFF2-40B4-BE49-F238E27FC236}">
                  <a16:creationId xmlns:a16="http://schemas.microsoft.com/office/drawing/2014/main" id="{F861D60F-0363-44E6-A1E5-CA9B592881B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43336" y="6129300"/>
              <a:ext cx="8190910" cy="1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19" name="Connettore diritto 16">
            <a:extLst>
              <a:ext uri="{FF2B5EF4-FFF2-40B4-BE49-F238E27FC236}">
                <a16:creationId xmlns:a16="http://schemas.microsoft.com/office/drawing/2014/main" id="{CEAEE3B4-A57D-4D03-A4E7-859A9C938E1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09575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Connettore diritto 20">
            <a:extLst>
              <a:ext uri="{FF2B5EF4-FFF2-40B4-BE49-F238E27FC236}">
                <a16:creationId xmlns:a16="http://schemas.microsoft.com/office/drawing/2014/main" id="{D45E4AFA-133C-43E7-A8A6-1C8A21DE152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331913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Connettore diritto 21">
            <a:extLst>
              <a:ext uri="{FF2B5EF4-FFF2-40B4-BE49-F238E27FC236}">
                <a16:creationId xmlns:a16="http://schemas.microsoft.com/office/drawing/2014/main" id="{9D339C0E-5668-436E-A5E0-D4A17E3312D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252663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Connettore diritto 22">
            <a:extLst>
              <a:ext uri="{FF2B5EF4-FFF2-40B4-BE49-F238E27FC236}">
                <a16:creationId xmlns:a16="http://schemas.microsoft.com/office/drawing/2014/main" id="{E390B9A5-BBC8-49FF-967A-B16595D0902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175000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Connettore diritto 23">
            <a:extLst>
              <a:ext uri="{FF2B5EF4-FFF2-40B4-BE49-F238E27FC236}">
                <a16:creationId xmlns:a16="http://schemas.microsoft.com/office/drawing/2014/main" id="{40CBDD22-ECB0-4B2F-AB4B-F4EF3737EA6B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095750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Connettore diritto 24">
            <a:extLst>
              <a:ext uri="{FF2B5EF4-FFF2-40B4-BE49-F238E27FC236}">
                <a16:creationId xmlns:a16="http://schemas.microsoft.com/office/drawing/2014/main" id="{9F9FBD66-30A1-40E4-B5BE-23C52C9BA09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016500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Connettore diritto 25">
            <a:extLst>
              <a:ext uri="{FF2B5EF4-FFF2-40B4-BE49-F238E27FC236}">
                <a16:creationId xmlns:a16="http://schemas.microsoft.com/office/drawing/2014/main" id="{5AD55502-6DCD-46B9-9491-4C30AF28FE9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938838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Connettore diritto 26">
            <a:extLst>
              <a:ext uri="{FF2B5EF4-FFF2-40B4-BE49-F238E27FC236}">
                <a16:creationId xmlns:a16="http://schemas.microsoft.com/office/drawing/2014/main" id="{587F57BF-403D-4DB3-A907-E7818A1F9F9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859588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Connettore diritto 27">
            <a:extLst>
              <a:ext uri="{FF2B5EF4-FFF2-40B4-BE49-F238E27FC236}">
                <a16:creationId xmlns:a16="http://schemas.microsoft.com/office/drawing/2014/main" id="{08BACE3D-EFC7-46E9-A68D-A7B861BBE0D1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780338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Connettore diritto 28">
            <a:extLst>
              <a:ext uri="{FF2B5EF4-FFF2-40B4-BE49-F238E27FC236}">
                <a16:creationId xmlns:a16="http://schemas.microsoft.com/office/drawing/2014/main" id="{512856D6-F4D9-4BF9-B92F-B3CC67BD4A6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702675" y="1201738"/>
            <a:ext cx="0" cy="5056187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5" name="Rectangle 1">
            <a:extLst>
              <a:ext uri="{FF2B5EF4-FFF2-40B4-BE49-F238E27FC236}">
                <a16:creationId xmlns:a16="http://schemas.microsoft.com/office/drawing/2014/main" id="{B6754C03-7F2E-42DC-A9B6-63524AC1D5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9422" y="2273821"/>
            <a:ext cx="1730849" cy="360363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corso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grpSp>
        <p:nvGrpSpPr>
          <p:cNvPr id="156" name="Gruppo 155">
            <a:extLst>
              <a:ext uri="{FF2B5EF4-FFF2-40B4-BE49-F238E27FC236}">
                <a16:creationId xmlns:a16="http://schemas.microsoft.com/office/drawing/2014/main" id="{F8C45459-9B30-4F77-84DC-BD357E5F3734}"/>
              </a:ext>
            </a:extLst>
          </p:cNvPr>
          <p:cNvGrpSpPr/>
          <p:nvPr/>
        </p:nvGrpSpPr>
        <p:grpSpPr>
          <a:xfrm rot="16200000">
            <a:off x="3884482" y="2003513"/>
            <a:ext cx="404986" cy="134938"/>
            <a:chOff x="2068497" y="1808162"/>
            <a:chExt cx="404986" cy="134938"/>
          </a:xfrm>
        </p:grpSpPr>
        <p:cxnSp>
          <p:nvCxnSpPr>
            <p:cNvPr id="157" name="Straight Connector 26">
              <a:extLst>
                <a:ext uri="{FF2B5EF4-FFF2-40B4-BE49-F238E27FC236}">
                  <a16:creationId xmlns:a16="http://schemas.microsoft.com/office/drawing/2014/main" id="{805BA08E-4754-4808-A35E-23AFA580B75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068497" y="1898650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58" name="Oval 27">
              <a:extLst>
                <a:ext uri="{FF2B5EF4-FFF2-40B4-BE49-F238E27FC236}">
                  <a16:creationId xmlns:a16="http://schemas.microsoft.com/office/drawing/2014/main" id="{0E936E49-5D7E-4815-8965-DBA0FEFF97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8545" y="1808162"/>
              <a:ext cx="134938" cy="13493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</p:grpSp>
      <p:sp>
        <p:nvSpPr>
          <p:cNvPr id="159" name="CasellaDiTesto 158">
            <a:extLst>
              <a:ext uri="{FF2B5EF4-FFF2-40B4-BE49-F238E27FC236}">
                <a16:creationId xmlns:a16="http://schemas.microsoft.com/office/drawing/2014/main" id="{2274C140-20F3-40F2-894B-94E8ECC6ED6E}"/>
              </a:ext>
            </a:extLst>
          </p:cNvPr>
          <p:cNvSpPr txBox="1"/>
          <p:nvPr/>
        </p:nvSpPr>
        <p:spPr>
          <a:xfrm>
            <a:off x="3552654" y="1591489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codice</a:t>
            </a:r>
          </a:p>
        </p:txBody>
      </p:sp>
      <p:grpSp>
        <p:nvGrpSpPr>
          <p:cNvPr id="160" name="Gruppo 159">
            <a:extLst>
              <a:ext uri="{FF2B5EF4-FFF2-40B4-BE49-F238E27FC236}">
                <a16:creationId xmlns:a16="http://schemas.microsoft.com/office/drawing/2014/main" id="{8BC4BEB6-6CC6-42D8-A76B-39E5ADECD929}"/>
              </a:ext>
            </a:extLst>
          </p:cNvPr>
          <p:cNvGrpSpPr/>
          <p:nvPr/>
        </p:nvGrpSpPr>
        <p:grpSpPr>
          <a:xfrm rot="16200000">
            <a:off x="4256862" y="1997723"/>
            <a:ext cx="404986" cy="134938"/>
            <a:chOff x="2616664" y="1233980"/>
            <a:chExt cx="404986" cy="134938"/>
          </a:xfrm>
        </p:grpSpPr>
        <p:sp>
          <p:nvSpPr>
            <p:cNvPr id="161" name="Oval 27">
              <a:extLst>
                <a:ext uri="{FF2B5EF4-FFF2-40B4-BE49-F238E27FC236}">
                  <a16:creationId xmlns:a16="http://schemas.microsoft.com/office/drawing/2014/main" id="{AE8A01EA-10FE-4A2B-8B63-5D46508D20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162" name="Straight Connector 26">
              <a:extLst>
                <a:ext uri="{FF2B5EF4-FFF2-40B4-BE49-F238E27FC236}">
                  <a16:creationId xmlns:a16="http://schemas.microsoft.com/office/drawing/2014/main" id="{262812AB-9F8A-4D05-938D-E1C3817E950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63" name="CasellaDiTesto 162">
            <a:extLst>
              <a:ext uri="{FF2B5EF4-FFF2-40B4-BE49-F238E27FC236}">
                <a16:creationId xmlns:a16="http://schemas.microsoft.com/office/drawing/2014/main" id="{3556C059-AC98-4F99-99B3-A7165E8C43DF}"/>
              </a:ext>
            </a:extLst>
          </p:cNvPr>
          <p:cNvSpPr txBox="1"/>
          <p:nvPr/>
        </p:nvSpPr>
        <p:spPr>
          <a:xfrm>
            <a:off x="4048789" y="1583173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nome</a:t>
            </a:r>
          </a:p>
        </p:txBody>
      </p:sp>
      <p:grpSp>
        <p:nvGrpSpPr>
          <p:cNvPr id="164" name="Gruppo 163">
            <a:extLst>
              <a:ext uri="{FF2B5EF4-FFF2-40B4-BE49-F238E27FC236}">
                <a16:creationId xmlns:a16="http://schemas.microsoft.com/office/drawing/2014/main" id="{5315B636-2DDD-4248-B2D8-98B0505A5CF5}"/>
              </a:ext>
            </a:extLst>
          </p:cNvPr>
          <p:cNvGrpSpPr/>
          <p:nvPr/>
        </p:nvGrpSpPr>
        <p:grpSpPr>
          <a:xfrm rot="16200000">
            <a:off x="4799993" y="1997723"/>
            <a:ext cx="404986" cy="134938"/>
            <a:chOff x="2616664" y="1233980"/>
            <a:chExt cx="404986" cy="134938"/>
          </a:xfrm>
        </p:grpSpPr>
        <p:sp>
          <p:nvSpPr>
            <p:cNvPr id="165" name="Oval 27">
              <a:extLst>
                <a:ext uri="{FF2B5EF4-FFF2-40B4-BE49-F238E27FC236}">
                  <a16:creationId xmlns:a16="http://schemas.microsoft.com/office/drawing/2014/main" id="{BD6822E5-2D09-45D9-84FB-E64B9212C6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166" name="Straight Connector 26">
              <a:extLst>
                <a:ext uri="{FF2B5EF4-FFF2-40B4-BE49-F238E27FC236}">
                  <a16:creationId xmlns:a16="http://schemas.microsoft.com/office/drawing/2014/main" id="{4A9644AE-B343-4A83-AF02-87ADFEE8988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67" name="Gruppo 166">
            <a:extLst>
              <a:ext uri="{FF2B5EF4-FFF2-40B4-BE49-F238E27FC236}">
                <a16:creationId xmlns:a16="http://schemas.microsoft.com/office/drawing/2014/main" id="{48E130AF-45B2-408D-A7D9-C43A3D1383C2}"/>
              </a:ext>
            </a:extLst>
          </p:cNvPr>
          <p:cNvGrpSpPr/>
          <p:nvPr/>
        </p:nvGrpSpPr>
        <p:grpSpPr>
          <a:xfrm rot="16200000">
            <a:off x="5423213" y="1997723"/>
            <a:ext cx="404986" cy="134938"/>
            <a:chOff x="2616664" y="1233980"/>
            <a:chExt cx="404986" cy="134938"/>
          </a:xfrm>
        </p:grpSpPr>
        <p:sp>
          <p:nvSpPr>
            <p:cNvPr id="168" name="Oval 27">
              <a:extLst>
                <a:ext uri="{FF2B5EF4-FFF2-40B4-BE49-F238E27FC236}">
                  <a16:creationId xmlns:a16="http://schemas.microsoft.com/office/drawing/2014/main" id="{0E49CA90-119E-4E3E-818C-B90A7C7CDB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169" name="Straight Connector 26">
              <a:extLst>
                <a:ext uri="{FF2B5EF4-FFF2-40B4-BE49-F238E27FC236}">
                  <a16:creationId xmlns:a16="http://schemas.microsoft.com/office/drawing/2014/main" id="{6362E17E-1286-473B-9937-F8FCBD8E68D8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0" name="CasellaDiTesto 169">
            <a:extLst>
              <a:ext uri="{FF2B5EF4-FFF2-40B4-BE49-F238E27FC236}">
                <a16:creationId xmlns:a16="http://schemas.microsoft.com/office/drawing/2014/main" id="{50A3ACD6-8D58-4FFA-B92B-CACB00CF4458}"/>
              </a:ext>
            </a:extLst>
          </p:cNvPr>
          <p:cNvSpPr txBox="1"/>
          <p:nvPr/>
        </p:nvSpPr>
        <p:spPr>
          <a:xfrm>
            <a:off x="4573701" y="1433899"/>
            <a:ext cx="8527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ore lezione</a:t>
            </a:r>
          </a:p>
        </p:txBody>
      </p:sp>
      <p:sp>
        <p:nvSpPr>
          <p:cNvPr id="171" name="CasellaDiTesto 170">
            <a:extLst>
              <a:ext uri="{FF2B5EF4-FFF2-40B4-BE49-F238E27FC236}">
                <a16:creationId xmlns:a16="http://schemas.microsoft.com/office/drawing/2014/main" id="{13E6F728-1302-4F3D-85AD-101EA3D14F01}"/>
              </a:ext>
            </a:extLst>
          </p:cNvPr>
          <p:cNvSpPr txBox="1"/>
          <p:nvPr/>
        </p:nvSpPr>
        <p:spPr>
          <a:xfrm>
            <a:off x="5133454" y="1424758"/>
            <a:ext cx="1113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ore esercitazione</a:t>
            </a:r>
          </a:p>
        </p:txBody>
      </p:sp>
      <p:sp>
        <p:nvSpPr>
          <p:cNvPr id="172" name="Diamond 7">
            <a:extLst>
              <a:ext uri="{FF2B5EF4-FFF2-40B4-BE49-F238E27FC236}">
                <a16:creationId xmlns:a16="http://schemas.microsoft.com/office/drawing/2014/main" id="{BB9F00D7-AA15-456B-BA97-E1AFFC0B88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9858" y="2115136"/>
            <a:ext cx="2296918" cy="711782"/>
          </a:xfrm>
          <a:prstGeom prst="diamond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insegnamento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cxnSp>
        <p:nvCxnSpPr>
          <p:cNvPr id="174" name="Connettore diritto 173">
            <a:extLst>
              <a:ext uri="{FF2B5EF4-FFF2-40B4-BE49-F238E27FC236}">
                <a16:creationId xmlns:a16="http://schemas.microsoft.com/office/drawing/2014/main" id="{21ACD3B8-2045-401E-92D8-49FB620C51FE}"/>
              </a:ext>
            </a:extLst>
          </p:cNvPr>
          <p:cNvCxnSpPr>
            <a:cxnSpLocks/>
            <a:stCxn id="155" idx="1"/>
            <a:endCxn id="172" idx="3"/>
          </p:cNvCxnSpPr>
          <p:nvPr/>
        </p:nvCxnSpPr>
        <p:spPr>
          <a:xfrm flipH="1">
            <a:off x="3486776" y="2454003"/>
            <a:ext cx="562646" cy="17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CasellaDiTesto 174">
            <a:extLst>
              <a:ext uri="{FF2B5EF4-FFF2-40B4-BE49-F238E27FC236}">
                <a16:creationId xmlns:a16="http://schemas.microsoft.com/office/drawing/2014/main" id="{DBC8AAEA-DCEA-4854-9DC2-B3AFC78D847E}"/>
              </a:ext>
            </a:extLst>
          </p:cNvPr>
          <p:cNvSpPr txBox="1"/>
          <p:nvPr/>
        </p:nvSpPr>
        <p:spPr>
          <a:xfrm>
            <a:off x="643438" y="2211955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(1,n)</a:t>
            </a:r>
          </a:p>
        </p:txBody>
      </p:sp>
      <p:sp>
        <p:nvSpPr>
          <p:cNvPr id="176" name="CasellaDiTesto 175">
            <a:extLst>
              <a:ext uri="{FF2B5EF4-FFF2-40B4-BE49-F238E27FC236}">
                <a16:creationId xmlns:a16="http://schemas.microsoft.com/office/drawing/2014/main" id="{F0944EE6-D0A2-46D6-AF38-D381D831E096}"/>
              </a:ext>
            </a:extLst>
          </p:cNvPr>
          <p:cNvSpPr txBox="1"/>
          <p:nvPr/>
        </p:nvSpPr>
        <p:spPr>
          <a:xfrm>
            <a:off x="3237179" y="2205787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(1,1)</a:t>
            </a:r>
          </a:p>
        </p:txBody>
      </p:sp>
      <p:sp>
        <p:nvSpPr>
          <p:cNvPr id="177" name="Rectangle 1">
            <a:extLst>
              <a:ext uri="{FF2B5EF4-FFF2-40B4-BE49-F238E27FC236}">
                <a16:creationId xmlns:a16="http://schemas.microsoft.com/office/drawing/2014/main" id="{CC762F10-FFC7-4A38-933A-6CF0376F9D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9850" y="4429134"/>
            <a:ext cx="1281579" cy="360363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corso</a:t>
            </a:r>
            <a:r>
              <a:rPr lang="en-US" altLang="en-US" sz="1200" dirty="0">
                <a:latin typeface="Arial" panose="020B0604020202020204" pitchFamily="34" charset="0"/>
              </a:rPr>
              <a:t> di </a:t>
            </a:r>
            <a:r>
              <a:rPr lang="en-US" altLang="en-US" sz="1200" dirty="0" err="1">
                <a:latin typeface="Arial" panose="020B0604020202020204" pitchFamily="34" charset="0"/>
              </a:rPr>
              <a:t>laurea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grpSp>
        <p:nvGrpSpPr>
          <p:cNvPr id="182" name="Gruppo 181">
            <a:extLst>
              <a:ext uri="{FF2B5EF4-FFF2-40B4-BE49-F238E27FC236}">
                <a16:creationId xmlns:a16="http://schemas.microsoft.com/office/drawing/2014/main" id="{5D7BFA90-7888-4332-B08C-27AC6A0F0BB6}"/>
              </a:ext>
            </a:extLst>
          </p:cNvPr>
          <p:cNvGrpSpPr/>
          <p:nvPr/>
        </p:nvGrpSpPr>
        <p:grpSpPr>
          <a:xfrm>
            <a:off x="5552712" y="4601945"/>
            <a:ext cx="404986" cy="134938"/>
            <a:chOff x="2616664" y="1233980"/>
            <a:chExt cx="404986" cy="134938"/>
          </a:xfrm>
        </p:grpSpPr>
        <p:sp>
          <p:nvSpPr>
            <p:cNvPr id="183" name="Oval 27">
              <a:extLst>
                <a:ext uri="{FF2B5EF4-FFF2-40B4-BE49-F238E27FC236}">
                  <a16:creationId xmlns:a16="http://schemas.microsoft.com/office/drawing/2014/main" id="{242E0E85-81AA-4CF2-AAF8-C7EF0953BB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184" name="Straight Connector 26">
              <a:extLst>
                <a:ext uri="{FF2B5EF4-FFF2-40B4-BE49-F238E27FC236}">
                  <a16:creationId xmlns:a16="http://schemas.microsoft.com/office/drawing/2014/main" id="{E74A3B6D-1F00-40E5-A489-200E9E2C17E9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85" name="CasellaDiTesto 184">
            <a:extLst>
              <a:ext uri="{FF2B5EF4-FFF2-40B4-BE49-F238E27FC236}">
                <a16:creationId xmlns:a16="http://schemas.microsoft.com/office/drawing/2014/main" id="{71433560-3DBE-4D7F-8584-CABC2B124B88}"/>
              </a:ext>
            </a:extLst>
          </p:cNvPr>
          <p:cNvSpPr txBox="1"/>
          <p:nvPr/>
        </p:nvSpPr>
        <p:spPr>
          <a:xfrm>
            <a:off x="5799223" y="4525221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nome</a:t>
            </a:r>
          </a:p>
        </p:txBody>
      </p:sp>
      <p:sp>
        <p:nvSpPr>
          <p:cNvPr id="186" name="Diamond 7">
            <a:extLst>
              <a:ext uri="{FF2B5EF4-FFF2-40B4-BE49-F238E27FC236}">
                <a16:creationId xmlns:a16="http://schemas.microsoft.com/office/drawing/2014/main" id="{A9F8852A-05F9-4370-8F15-CB886E67CF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0440" y="3117572"/>
            <a:ext cx="1534209" cy="711782"/>
          </a:xfrm>
          <a:prstGeom prst="diamond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afferisce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63C2B87E-2377-43A2-A6BA-EDFB6B0A9D94}"/>
              </a:ext>
            </a:extLst>
          </p:cNvPr>
          <p:cNvCxnSpPr>
            <a:cxnSpLocks/>
            <a:stCxn id="186" idx="0"/>
            <a:endCxn id="155" idx="2"/>
          </p:cNvCxnSpPr>
          <p:nvPr/>
        </p:nvCxnSpPr>
        <p:spPr>
          <a:xfrm flipV="1">
            <a:off x="4907545" y="2634184"/>
            <a:ext cx="7302" cy="4833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ttore diritto 187">
            <a:extLst>
              <a:ext uri="{FF2B5EF4-FFF2-40B4-BE49-F238E27FC236}">
                <a16:creationId xmlns:a16="http://schemas.microsoft.com/office/drawing/2014/main" id="{2B905EE3-4657-40B6-A0AA-F666D9C40274}"/>
              </a:ext>
            </a:extLst>
          </p:cNvPr>
          <p:cNvCxnSpPr>
            <a:cxnSpLocks/>
            <a:stCxn id="177" idx="0"/>
          </p:cNvCxnSpPr>
          <p:nvPr/>
        </p:nvCxnSpPr>
        <p:spPr>
          <a:xfrm flipH="1" flipV="1">
            <a:off x="4899558" y="3806558"/>
            <a:ext cx="11082" cy="6225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9" name="CasellaDiTesto 188">
            <a:extLst>
              <a:ext uri="{FF2B5EF4-FFF2-40B4-BE49-F238E27FC236}">
                <a16:creationId xmlns:a16="http://schemas.microsoft.com/office/drawing/2014/main" id="{3B206E07-7ED5-4567-96B7-EE79A750B345}"/>
              </a:ext>
            </a:extLst>
          </p:cNvPr>
          <p:cNvSpPr txBox="1"/>
          <p:nvPr/>
        </p:nvSpPr>
        <p:spPr>
          <a:xfrm>
            <a:off x="4724187" y="2740680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(1,n)</a:t>
            </a:r>
          </a:p>
        </p:txBody>
      </p:sp>
      <p:sp>
        <p:nvSpPr>
          <p:cNvPr id="190" name="CasellaDiTesto 189">
            <a:extLst>
              <a:ext uri="{FF2B5EF4-FFF2-40B4-BE49-F238E27FC236}">
                <a16:creationId xmlns:a16="http://schemas.microsoft.com/office/drawing/2014/main" id="{592BEA39-120E-4E0B-95F4-39967D2D0A8B}"/>
              </a:ext>
            </a:extLst>
          </p:cNvPr>
          <p:cNvSpPr txBox="1"/>
          <p:nvPr/>
        </p:nvSpPr>
        <p:spPr>
          <a:xfrm>
            <a:off x="4743813" y="4099132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(1,n)</a:t>
            </a:r>
          </a:p>
        </p:txBody>
      </p: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2D5777CD-74E1-418E-A838-42E9D7598111}"/>
              </a:ext>
            </a:extLst>
          </p:cNvPr>
          <p:cNvCxnSpPr/>
          <p:nvPr/>
        </p:nvCxnSpPr>
        <p:spPr>
          <a:xfrm>
            <a:off x="656943" y="2634184"/>
            <a:ext cx="67470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AC51E0CD-0894-4C08-A384-38DBBCA79C8C}"/>
              </a:ext>
            </a:extLst>
          </p:cNvPr>
          <p:cNvCxnSpPr>
            <a:cxnSpLocks/>
          </p:cNvCxnSpPr>
          <p:nvPr/>
        </p:nvCxnSpPr>
        <p:spPr>
          <a:xfrm>
            <a:off x="1331649" y="2634184"/>
            <a:ext cx="0" cy="197513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Diamond 7">
            <a:extLst>
              <a:ext uri="{FF2B5EF4-FFF2-40B4-BE49-F238E27FC236}">
                <a16:creationId xmlns:a16="http://schemas.microsoft.com/office/drawing/2014/main" id="{29FA3B29-1829-45DF-9BED-2BE346BEBD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7853" y="4253424"/>
            <a:ext cx="1816635" cy="711782"/>
          </a:xfrm>
          <a:prstGeom prst="diamond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presidente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E8315882-A30B-4E69-8379-0C033065CEC9}"/>
              </a:ext>
            </a:extLst>
          </p:cNvPr>
          <p:cNvCxnSpPr>
            <a:cxnSpLocks/>
            <a:stCxn id="193" idx="1"/>
          </p:cNvCxnSpPr>
          <p:nvPr/>
        </p:nvCxnSpPr>
        <p:spPr>
          <a:xfrm flipH="1">
            <a:off x="1315775" y="4609315"/>
            <a:ext cx="41207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nettore diritto 194">
            <a:extLst>
              <a:ext uri="{FF2B5EF4-FFF2-40B4-BE49-F238E27FC236}">
                <a16:creationId xmlns:a16="http://schemas.microsoft.com/office/drawing/2014/main" id="{3FEFB33B-F11A-4122-9764-69EA911FF9DA}"/>
              </a:ext>
            </a:extLst>
          </p:cNvPr>
          <p:cNvCxnSpPr>
            <a:stCxn id="193" idx="3"/>
            <a:endCxn id="177" idx="1"/>
          </p:cNvCxnSpPr>
          <p:nvPr/>
        </p:nvCxnSpPr>
        <p:spPr>
          <a:xfrm>
            <a:off x="3544488" y="4609315"/>
            <a:ext cx="725362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6" name="Gruppo 1">
            <a:extLst>
              <a:ext uri="{FF2B5EF4-FFF2-40B4-BE49-F238E27FC236}">
                <a16:creationId xmlns:a16="http://schemas.microsoft.com/office/drawing/2014/main" id="{471E57D7-DF6D-4DEC-80FC-27B59D3DE7AE}"/>
              </a:ext>
            </a:extLst>
          </p:cNvPr>
          <p:cNvGrpSpPr>
            <a:grpSpLocks/>
          </p:cNvGrpSpPr>
          <p:nvPr/>
        </p:nvGrpSpPr>
        <p:grpSpPr bwMode="auto">
          <a:xfrm>
            <a:off x="4229725" y="4789497"/>
            <a:ext cx="1214438" cy="539750"/>
            <a:chOff x="4930775" y="5229225"/>
            <a:chExt cx="1214438" cy="539750"/>
          </a:xfrm>
        </p:grpSpPr>
        <p:cxnSp>
          <p:nvCxnSpPr>
            <p:cNvPr id="197" name="Straight Arrow Connector 17">
              <a:extLst>
                <a:ext uri="{FF2B5EF4-FFF2-40B4-BE49-F238E27FC236}">
                  <a16:creationId xmlns:a16="http://schemas.microsoft.com/office/drawing/2014/main" id="{67380196-F30B-4142-A3DD-2DE967B9923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5605463" y="5229225"/>
              <a:ext cx="0" cy="26987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8" name="Straight Connector 16">
              <a:extLst>
                <a:ext uri="{FF2B5EF4-FFF2-40B4-BE49-F238E27FC236}">
                  <a16:creationId xmlns:a16="http://schemas.microsoft.com/office/drawing/2014/main" id="{F18ED408-465A-4015-B784-127035E27E6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H="1">
              <a:off x="4930775" y="5499100"/>
              <a:ext cx="121443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9" name="Straight Arrow Connector 22">
              <a:extLst>
                <a:ext uri="{FF2B5EF4-FFF2-40B4-BE49-F238E27FC236}">
                  <a16:creationId xmlns:a16="http://schemas.microsoft.com/office/drawing/2014/main" id="{22865D85-6CE9-4817-8FE8-B7AAA550554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6145213" y="5499100"/>
              <a:ext cx="0" cy="26987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0" name="Straight Arrow Connector 24">
              <a:extLst>
                <a:ext uri="{FF2B5EF4-FFF2-40B4-BE49-F238E27FC236}">
                  <a16:creationId xmlns:a16="http://schemas.microsoft.com/office/drawing/2014/main" id="{A67AEEFF-0AAD-4C7E-954B-08375B7B865E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flipV="1">
              <a:off x="4930775" y="5499100"/>
              <a:ext cx="0" cy="269875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01" name="Rectangle 1">
            <a:extLst>
              <a:ext uri="{FF2B5EF4-FFF2-40B4-BE49-F238E27FC236}">
                <a16:creationId xmlns:a16="http://schemas.microsoft.com/office/drawing/2014/main" id="{1EFD6768-30BD-43CB-9F95-10F1F34D2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6130" y="5332836"/>
            <a:ext cx="852707" cy="360363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triennale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sp>
        <p:nvSpPr>
          <p:cNvPr id="202" name="Rectangle 1">
            <a:extLst>
              <a:ext uri="{FF2B5EF4-FFF2-40B4-BE49-F238E27FC236}">
                <a16:creationId xmlns:a16="http://schemas.microsoft.com/office/drawing/2014/main" id="{EF71248D-C67D-48D4-987B-28CFFAD1BB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5493" y="5325690"/>
            <a:ext cx="942204" cy="360363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magistrale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cxnSp>
        <p:nvCxnSpPr>
          <p:cNvPr id="206" name="Connettore diritto 205">
            <a:extLst>
              <a:ext uri="{FF2B5EF4-FFF2-40B4-BE49-F238E27FC236}">
                <a16:creationId xmlns:a16="http://schemas.microsoft.com/office/drawing/2014/main" id="{0EC4555E-B292-4B5C-812E-804261959468}"/>
              </a:ext>
            </a:extLst>
          </p:cNvPr>
          <p:cNvCxnSpPr/>
          <p:nvPr/>
        </p:nvCxnSpPr>
        <p:spPr>
          <a:xfrm flipV="1">
            <a:off x="656943" y="0"/>
            <a:ext cx="0" cy="263418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ttore diritto 207">
            <a:extLst>
              <a:ext uri="{FF2B5EF4-FFF2-40B4-BE49-F238E27FC236}">
                <a16:creationId xmlns:a16="http://schemas.microsoft.com/office/drawing/2014/main" id="{11925F59-C2AA-4E32-B8C0-E29B83F3D8B6}"/>
              </a:ext>
            </a:extLst>
          </p:cNvPr>
          <p:cNvCxnSpPr>
            <a:stCxn id="172" idx="1"/>
          </p:cNvCxnSpPr>
          <p:nvPr/>
        </p:nvCxnSpPr>
        <p:spPr>
          <a:xfrm flipH="1">
            <a:off x="656943" y="2471027"/>
            <a:ext cx="53291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Diamond 7">
            <a:extLst>
              <a:ext uri="{FF2B5EF4-FFF2-40B4-BE49-F238E27FC236}">
                <a16:creationId xmlns:a16="http://schemas.microsoft.com/office/drawing/2014/main" id="{A7789AB9-073C-42D3-8267-272E5E3262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4432" y="1986046"/>
            <a:ext cx="1443659" cy="641824"/>
          </a:xfrm>
          <a:prstGeom prst="diamond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>
                <a:latin typeface="Arial" panose="020B0604020202020204" pitchFamily="34" charset="0"/>
              </a:rPr>
              <a:t>piano di studio</a:t>
            </a:r>
          </a:p>
        </p:txBody>
      </p:sp>
      <p:sp>
        <p:nvSpPr>
          <p:cNvPr id="211" name="Diamond 7">
            <a:extLst>
              <a:ext uri="{FF2B5EF4-FFF2-40B4-BE49-F238E27FC236}">
                <a16:creationId xmlns:a16="http://schemas.microsoft.com/office/drawing/2014/main" id="{3B9607F2-3938-4940-83AC-895EE27599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94432" y="2655486"/>
            <a:ext cx="1443659" cy="641824"/>
          </a:xfrm>
          <a:prstGeom prst="diamond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esame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grpSp>
        <p:nvGrpSpPr>
          <p:cNvPr id="212" name="Gruppo 211">
            <a:extLst>
              <a:ext uri="{FF2B5EF4-FFF2-40B4-BE49-F238E27FC236}">
                <a16:creationId xmlns:a16="http://schemas.microsoft.com/office/drawing/2014/main" id="{0A25D5E5-26F6-44C8-AA2E-6D5A20D9D236}"/>
              </a:ext>
            </a:extLst>
          </p:cNvPr>
          <p:cNvGrpSpPr/>
          <p:nvPr/>
        </p:nvGrpSpPr>
        <p:grpSpPr>
          <a:xfrm rot="5400000">
            <a:off x="6388924" y="3171078"/>
            <a:ext cx="404986" cy="134938"/>
            <a:chOff x="2616664" y="1233980"/>
            <a:chExt cx="404986" cy="134938"/>
          </a:xfrm>
        </p:grpSpPr>
        <p:sp>
          <p:nvSpPr>
            <p:cNvPr id="213" name="Oval 27">
              <a:extLst>
                <a:ext uri="{FF2B5EF4-FFF2-40B4-BE49-F238E27FC236}">
                  <a16:creationId xmlns:a16="http://schemas.microsoft.com/office/drawing/2014/main" id="{628CEBA4-893C-4862-A22E-F8624654A6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214" name="Straight Connector 26">
              <a:extLst>
                <a:ext uri="{FF2B5EF4-FFF2-40B4-BE49-F238E27FC236}">
                  <a16:creationId xmlns:a16="http://schemas.microsoft.com/office/drawing/2014/main" id="{8AB32161-5E45-495E-A691-D7524E72842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15" name="Rectangle 1">
            <a:extLst>
              <a:ext uri="{FF2B5EF4-FFF2-40B4-BE49-F238E27FC236}">
                <a16:creationId xmlns:a16="http://schemas.microsoft.com/office/drawing/2014/main" id="{14224F81-1BFC-4557-A18B-02902869BC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7177" y="3717591"/>
            <a:ext cx="1302654" cy="360363"/>
          </a:xfrm>
          <a:prstGeom prst="rect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>
                <a:latin typeface="Arial" panose="020B0604020202020204" pitchFamily="34" charset="0"/>
              </a:rPr>
              <a:t>data</a:t>
            </a:r>
          </a:p>
        </p:txBody>
      </p: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25DF181B-F20B-45BE-B892-AFC6EF03E9D1}"/>
              </a:ext>
            </a:extLst>
          </p:cNvPr>
          <p:cNvCxnSpPr>
            <a:cxnSpLocks/>
            <a:stCxn id="211" idx="2"/>
          </p:cNvCxnSpPr>
          <p:nvPr/>
        </p:nvCxnSpPr>
        <p:spPr>
          <a:xfrm flipH="1">
            <a:off x="6903198" y="3297310"/>
            <a:ext cx="213064" cy="4143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7" name="Gruppo 216">
            <a:extLst>
              <a:ext uri="{FF2B5EF4-FFF2-40B4-BE49-F238E27FC236}">
                <a16:creationId xmlns:a16="http://schemas.microsoft.com/office/drawing/2014/main" id="{61C743EB-17D0-44C9-937D-1643B5FF4CE8}"/>
              </a:ext>
            </a:extLst>
          </p:cNvPr>
          <p:cNvGrpSpPr/>
          <p:nvPr/>
        </p:nvGrpSpPr>
        <p:grpSpPr>
          <a:xfrm>
            <a:off x="7634114" y="3660239"/>
            <a:ext cx="404986" cy="134938"/>
            <a:chOff x="2616664" y="1233980"/>
            <a:chExt cx="404986" cy="134938"/>
          </a:xfrm>
        </p:grpSpPr>
        <p:sp>
          <p:nvSpPr>
            <p:cNvPr id="218" name="Oval 27">
              <a:extLst>
                <a:ext uri="{FF2B5EF4-FFF2-40B4-BE49-F238E27FC236}">
                  <a16:creationId xmlns:a16="http://schemas.microsoft.com/office/drawing/2014/main" id="{FFB72111-E463-47E5-B8CB-9967FE4E4A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219" name="Straight Connector 26">
              <a:extLst>
                <a:ext uri="{FF2B5EF4-FFF2-40B4-BE49-F238E27FC236}">
                  <a16:creationId xmlns:a16="http://schemas.microsoft.com/office/drawing/2014/main" id="{715B2918-0A3C-4E7E-9B87-6C78B3261BD5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20" name="Gruppo 219">
            <a:extLst>
              <a:ext uri="{FF2B5EF4-FFF2-40B4-BE49-F238E27FC236}">
                <a16:creationId xmlns:a16="http://schemas.microsoft.com/office/drawing/2014/main" id="{631D9F01-E7E4-4A32-9F35-182ECF708F8A}"/>
              </a:ext>
            </a:extLst>
          </p:cNvPr>
          <p:cNvGrpSpPr/>
          <p:nvPr/>
        </p:nvGrpSpPr>
        <p:grpSpPr>
          <a:xfrm>
            <a:off x="7632670" y="3883890"/>
            <a:ext cx="404986" cy="134938"/>
            <a:chOff x="2616664" y="1233980"/>
            <a:chExt cx="404986" cy="134938"/>
          </a:xfrm>
        </p:grpSpPr>
        <p:sp>
          <p:nvSpPr>
            <p:cNvPr id="221" name="Oval 27">
              <a:extLst>
                <a:ext uri="{FF2B5EF4-FFF2-40B4-BE49-F238E27FC236}">
                  <a16:creationId xmlns:a16="http://schemas.microsoft.com/office/drawing/2014/main" id="{397C8F23-9CCA-43BE-A0FE-C40A2C0068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222" name="Straight Connector 26">
              <a:extLst>
                <a:ext uri="{FF2B5EF4-FFF2-40B4-BE49-F238E27FC236}">
                  <a16:creationId xmlns:a16="http://schemas.microsoft.com/office/drawing/2014/main" id="{36DA3C4E-2A52-4110-B1A4-7537C959DD9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23" name="Gruppo 222">
            <a:extLst>
              <a:ext uri="{FF2B5EF4-FFF2-40B4-BE49-F238E27FC236}">
                <a16:creationId xmlns:a16="http://schemas.microsoft.com/office/drawing/2014/main" id="{17AB5ABE-C686-49F7-AB9E-A363876B71B4}"/>
              </a:ext>
            </a:extLst>
          </p:cNvPr>
          <p:cNvGrpSpPr/>
          <p:nvPr/>
        </p:nvGrpSpPr>
        <p:grpSpPr>
          <a:xfrm rot="16200000">
            <a:off x="7288967" y="3453966"/>
            <a:ext cx="404986" cy="134938"/>
            <a:chOff x="2616664" y="1233980"/>
            <a:chExt cx="404986" cy="134938"/>
          </a:xfrm>
        </p:grpSpPr>
        <p:sp>
          <p:nvSpPr>
            <p:cNvPr id="224" name="Oval 27">
              <a:extLst>
                <a:ext uri="{FF2B5EF4-FFF2-40B4-BE49-F238E27FC236}">
                  <a16:creationId xmlns:a16="http://schemas.microsoft.com/office/drawing/2014/main" id="{D5593EF5-6EDA-43F9-BCA0-8B35E2AC63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6712" y="1233980"/>
              <a:ext cx="134938" cy="134938"/>
            </a:xfrm>
            <a:prstGeom prst="ellipse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  <p:cxnSp>
          <p:nvCxnSpPr>
            <p:cNvPr id="225" name="Straight Connector 26">
              <a:extLst>
                <a:ext uri="{FF2B5EF4-FFF2-40B4-BE49-F238E27FC236}">
                  <a16:creationId xmlns:a16="http://schemas.microsoft.com/office/drawing/2014/main" id="{3A305EFF-669A-4757-9012-6FE48CC708CB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616664" y="1350392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26" name="CasellaDiTesto 225">
            <a:extLst>
              <a:ext uri="{FF2B5EF4-FFF2-40B4-BE49-F238E27FC236}">
                <a16:creationId xmlns:a16="http://schemas.microsoft.com/office/drawing/2014/main" id="{F237194C-36EA-40EF-8AB7-207B92FE0A39}"/>
              </a:ext>
            </a:extLst>
          </p:cNvPr>
          <p:cNvSpPr txBox="1"/>
          <p:nvPr/>
        </p:nvSpPr>
        <p:spPr>
          <a:xfrm>
            <a:off x="7852006" y="3812509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giorno</a:t>
            </a:r>
          </a:p>
        </p:txBody>
      </p:sp>
      <p:sp>
        <p:nvSpPr>
          <p:cNvPr id="227" name="CasellaDiTesto 226">
            <a:extLst>
              <a:ext uri="{FF2B5EF4-FFF2-40B4-BE49-F238E27FC236}">
                <a16:creationId xmlns:a16="http://schemas.microsoft.com/office/drawing/2014/main" id="{06204246-F5F0-4BD3-8360-9CF4FDC2AC3D}"/>
              </a:ext>
            </a:extLst>
          </p:cNvPr>
          <p:cNvSpPr txBox="1"/>
          <p:nvPr/>
        </p:nvSpPr>
        <p:spPr>
          <a:xfrm>
            <a:off x="6820235" y="3405303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(0,n)</a:t>
            </a:r>
          </a:p>
        </p:txBody>
      </p:sp>
      <p:sp>
        <p:nvSpPr>
          <p:cNvPr id="247" name="CasellaDiTesto 246">
            <a:extLst>
              <a:ext uri="{FF2B5EF4-FFF2-40B4-BE49-F238E27FC236}">
                <a16:creationId xmlns:a16="http://schemas.microsoft.com/office/drawing/2014/main" id="{781F7AA8-8096-48E6-A9DE-240ABFF7354B}"/>
              </a:ext>
            </a:extLst>
          </p:cNvPr>
          <p:cNvSpPr txBox="1"/>
          <p:nvPr/>
        </p:nvSpPr>
        <p:spPr>
          <a:xfrm>
            <a:off x="5956279" y="3378978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voto</a:t>
            </a:r>
          </a:p>
        </p:txBody>
      </p:sp>
      <p:sp>
        <p:nvSpPr>
          <p:cNvPr id="248" name="CasellaDiTesto 247">
            <a:extLst>
              <a:ext uri="{FF2B5EF4-FFF2-40B4-BE49-F238E27FC236}">
                <a16:creationId xmlns:a16="http://schemas.microsoft.com/office/drawing/2014/main" id="{61543070-25E0-4D70-A1F9-511CD2716944}"/>
              </a:ext>
            </a:extLst>
          </p:cNvPr>
          <p:cNvSpPr txBox="1"/>
          <p:nvPr/>
        </p:nvSpPr>
        <p:spPr>
          <a:xfrm>
            <a:off x="7823946" y="3566492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mese</a:t>
            </a:r>
          </a:p>
        </p:txBody>
      </p:sp>
      <p:sp>
        <p:nvSpPr>
          <p:cNvPr id="249" name="CasellaDiTesto 248">
            <a:extLst>
              <a:ext uri="{FF2B5EF4-FFF2-40B4-BE49-F238E27FC236}">
                <a16:creationId xmlns:a16="http://schemas.microsoft.com/office/drawing/2014/main" id="{94FD326C-0EFD-4A76-A9D7-0E4192101203}"/>
              </a:ext>
            </a:extLst>
          </p:cNvPr>
          <p:cNvSpPr txBox="1"/>
          <p:nvPr/>
        </p:nvSpPr>
        <p:spPr>
          <a:xfrm>
            <a:off x="7361121" y="3228012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anno</a:t>
            </a:r>
          </a:p>
        </p:txBody>
      </p:sp>
      <p:cxnSp>
        <p:nvCxnSpPr>
          <p:cNvPr id="251" name="Connettore diritto 250">
            <a:extLst>
              <a:ext uri="{FF2B5EF4-FFF2-40B4-BE49-F238E27FC236}">
                <a16:creationId xmlns:a16="http://schemas.microsoft.com/office/drawing/2014/main" id="{B162FDBA-7D5D-4AA2-9D93-306CEF8B6AAE}"/>
              </a:ext>
            </a:extLst>
          </p:cNvPr>
          <p:cNvCxnSpPr>
            <a:cxnSpLocks/>
          </p:cNvCxnSpPr>
          <p:nvPr/>
        </p:nvCxnSpPr>
        <p:spPr>
          <a:xfrm>
            <a:off x="8487057" y="-17755"/>
            <a:ext cx="0" cy="45525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Connettore diritto 252">
            <a:extLst>
              <a:ext uri="{FF2B5EF4-FFF2-40B4-BE49-F238E27FC236}">
                <a16:creationId xmlns:a16="http://schemas.microsoft.com/office/drawing/2014/main" id="{FE81FCCC-2BCB-4A8E-BE4E-C1AD300D7C73}"/>
              </a:ext>
            </a:extLst>
          </p:cNvPr>
          <p:cNvCxnSpPr>
            <a:cxnSpLocks/>
            <a:stCxn id="209" idx="3"/>
          </p:cNvCxnSpPr>
          <p:nvPr/>
        </p:nvCxnSpPr>
        <p:spPr>
          <a:xfrm>
            <a:off x="7838091" y="2306958"/>
            <a:ext cx="648966" cy="1052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Connettore diritto 254">
            <a:extLst>
              <a:ext uri="{FF2B5EF4-FFF2-40B4-BE49-F238E27FC236}">
                <a16:creationId xmlns:a16="http://schemas.microsoft.com/office/drawing/2014/main" id="{B9073850-5AEB-4112-AB6E-171BDB3FC11F}"/>
              </a:ext>
            </a:extLst>
          </p:cNvPr>
          <p:cNvCxnSpPr>
            <a:cxnSpLocks/>
            <a:stCxn id="211" idx="3"/>
          </p:cNvCxnSpPr>
          <p:nvPr/>
        </p:nvCxnSpPr>
        <p:spPr>
          <a:xfrm>
            <a:off x="7838091" y="2976398"/>
            <a:ext cx="64896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Connettore diritto 256">
            <a:extLst>
              <a:ext uri="{FF2B5EF4-FFF2-40B4-BE49-F238E27FC236}">
                <a16:creationId xmlns:a16="http://schemas.microsoft.com/office/drawing/2014/main" id="{76776E71-0E87-46BF-AA70-46AA55D72B1D}"/>
              </a:ext>
            </a:extLst>
          </p:cNvPr>
          <p:cNvCxnSpPr>
            <a:cxnSpLocks/>
            <a:stCxn id="209" idx="1"/>
          </p:cNvCxnSpPr>
          <p:nvPr/>
        </p:nvCxnSpPr>
        <p:spPr>
          <a:xfrm flipH="1">
            <a:off x="5778040" y="2306958"/>
            <a:ext cx="616392" cy="210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nettore diritto 258">
            <a:extLst>
              <a:ext uri="{FF2B5EF4-FFF2-40B4-BE49-F238E27FC236}">
                <a16:creationId xmlns:a16="http://schemas.microsoft.com/office/drawing/2014/main" id="{8C886174-4291-4E21-AC20-904C721DC6D3}"/>
              </a:ext>
            </a:extLst>
          </p:cNvPr>
          <p:cNvCxnSpPr>
            <a:stCxn id="211" idx="1"/>
            <a:endCxn id="155" idx="3"/>
          </p:cNvCxnSpPr>
          <p:nvPr/>
        </p:nvCxnSpPr>
        <p:spPr>
          <a:xfrm flipH="1" flipV="1">
            <a:off x="5780271" y="2454003"/>
            <a:ext cx="614161" cy="5223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0" name="CasellaDiTesto 259">
            <a:extLst>
              <a:ext uri="{FF2B5EF4-FFF2-40B4-BE49-F238E27FC236}">
                <a16:creationId xmlns:a16="http://schemas.microsoft.com/office/drawing/2014/main" id="{7FA56579-E686-4783-8F2B-CDACD40CF73F}"/>
              </a:ext>
            </a:extLst>
          </p:cNvPr>
          <p:cNvSpPr txBox="1"/>
          <p:nvPr/>
        </p:nvSpPr>
        <p:spPr>
          <a:xfrm>
            <a:off x="7495484" y="2652474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(0,n)</a:t>
            </a:r>
          </a:p>
        </p:txBody>
      </p:sp>
      <p:sp>
        <p:nvSpPr>
          <p:cNvPr id="261" name="CasellaDiTesto 260">
            <a:extLst>
              <a:ext uri="{FF2B5EF4-FFF2-40B4-BE49-F238E27FC236}">
                <a16:creationId xmlns:a16="http://schemas.microsoft.com/office/drawing/2014/main" id="{6641153B-7586-46EA-B388-AE5560632557}"/>
              </a:ext>
            </a:extLst>
          </p:cNvPr>
          <p:cNvSpPr txBox="1"/>
          <p:nvPr/>
        </p:nvSpPr>
        <p:spPr>
          <a:xfrm>
            <a:off x="6004022" y="2591234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(0,n)</a:t>
            </a:r>
          </a:p>
        </p:txBody>
      </p:sp>
      <p:sp>
        <p:nvSpPr>
          <p:cNvPr id="262" name="CasellaDiTesto 261">
            <a:extLst>
              <a:ext uri="{FF2B5EF4-FFF2-40B4-BE49-F238E27FC236}">
                <a16:creationId xmlns:a16="http://schemas.microsoft.com/office/drawing/2014/main" id="{AEAA00B1-8DB3-4422-B70E-A5B88C9DD682}"/>
              </a:ext>
            </a:extLst>
          </p:cNvPr>
          <p:cNvSpPr txBox="1"/>
          <p:nvPr/>
        </p:nvSpPr>
        <p:spPr>
          <a:xfrm>
            <a:off x="5800164" y="2033475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(0,n)</a:t>
            </a:r>
          </a:p>
        </p:txBody>
      </p:sp>
      <p:sp>
        <p:nvSpPr>
          <p:cNvPr id="263" name="CasellaDiTesto 262">
            <a:extLst>
              <a:ext uri="{FF2B5EF4-FFF2-40B4-BE49-F238E27FC236}">
                <a16:creationId xmlns:a16="http://schemas.microsoft.com/office/drawing/2014/main" id="{B9C1E0D2-3B57-4EA7-91F1-F049C81DFBFB}"/>
              </a:ext>
            </a:extLst>
          </p:cNvPr>
          <p:cNvSpPr txBox="1"/>
          <p:nvPr/>
        </p:nvSpPr>
        <p:spPr>
          <a:xfrm>
            <a:off x="7441583" y="1918134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(1,n)</a:t>
            </a:r>
          </a:p>
        </p:txBody>
      </p:sp>
      <p:sp>
        <p:nvSpPr>
          <p:cNvPr id="270" name="Diamond 7">
            <a:extLst>
              <a:ext uri="{FF2B5EF4-FFF2-40B4-BE49-F238E27FC236}">
                <a16:creationId xmlns:a16="http://schemas.microsoft.com/office/drawing/2014/main" id="{3706F16C-9C45-48BA-BEBB-3F7C04A7EF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0422" y="4171771"/>
            <a:ext cx="1816635" cy="711782"/>
          </a:xfrm>
          <a:prstGeom prst="diamond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buNone/>
            </a:pPr>
            <a:r>
              <a:rPr lang="en-US" altLang="en-US" sz="1200" dirty="0" err="1">
                <a:latin typeface="Arial" panose="020B0604020202020204" pitchFamily="34" charset="0"/>
              </a:rPr>
              <a:t>afferisce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  <p:grpSp>
        <p:nvGrpSpPr>
          <p:cNvPr id="273" name="Gruppo 272">
            <a:extLst>
              <a:ext uri="{FF2B5EF4-FFF2-40B4-BE49-F238E27FC236}">
                <a16:creationId xmlns:a16="http://schemas.microsoft.com/office/drawing/2014/main" id="{36E03622-AD15-41C3-AD8E-572976ED11C6}"/>
              </a:ext>
            </a:extLst>
          </p:cNvPr>
          <p:cNvGrpSpPr/>
          <p:nvPr/>
        </p:nvGrpSpPr>
        <p:grpSpPr>
          <a:xfrm rot="16200000">
            <a:off x="4186768" y="4161585"/>
            <a:ext cx="404986" cy="134938"/>
            <a:chOff x="2068497" y="1808162"/>
            <a:chExt cx="404986" cy="134938"/>
          </a:xfrm>
        </p:grpSpPr>
        <p:cxnSp>
          <p:nvCxnSpPr>
            <p:cNvPr id="274" name="Straight Connector 26">
              <a:extLst>
                <a:ext uri="{FF2B5EF4-FFF2-40B4-BE49-F238E27FC236}">
                  <a16:creationId xmlns:a16="http://schemas.microsoft.com/office/drawing/2014/main" id="{6D3A1E00-E628-413E-92BF-10C4D5930207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2068497" y="1898650"/>
              <a:ext cx="270048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75" name="Oval 27">
              <a:extLst>
                <a:ext uri="{FF2B5EF4-FFF2-40B4-BE49-F238E27FC236}">
                  <a16:creationId xmlns:a16="http://schemas.microsoft.com/office/drawing/2014/main" id="{14329856-B88B-4A8E-953D-F0CD2F02A1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38545" y="1808162"/>
              <a:ext cx="134938" cy="134938"/>
            </a:xfrm>
            <a:prstGeom prst="ellipse">
              <a:avLst/>
            </a:prstGeom>
            <a:solidFill>
              <a:schemeClr val="tx1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>
                <a:latin typeface="Arial" panose="020B0604020202020204" pitchFamily="34" charset="0"/>
              </a:endParaRPr>
            </a:p>
          </p:txBody>
        </p:sp>
      </p:grpSp>
      <p:sp>
        <p:nvSpPr>
          <p:cNvPr id="276" name="CasellaDiTesto 275">
            <a:extLst>
              <a:ext uri="{FF2B5EF4-FFF2-40B4-BE49-F238E27FC236}">
                <a16:creationId xmlns:a16="http://schemas.microsoft.com/office/drawing/2014/main" id="{32E49380-C73C-472D-82D1-4567E8C57DC1}"/>
              </a:ext>
            </a:extLst>
          </p:cNvPr>
          <p:cNvSpPr txBox="1"/>
          <p:nvPr/>
        </p:nvSpPr>
        <p:spPr>
          <a:xfrm>
            <a:off x="3925626" y="3808174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codice</a:t>
            </a:r>
          </a:p>
        </p:txBody>
      </p:sp>
      <p:cxnSp>
        <p:nvCxnSpPr>
          <p:cNvPr id="278" name="Connettore diritto 277">
            <a:extLst>
              <a:ext uri="{FF2B5EF4-FFF2-40B4-BE49-F238E27FC236}">
                <a16:creationId xmlns:a16="http://schemas.microsoft.com/office/drawing/2014/main" id="{A62FD49B-5079-451E-8BB1-972F76C0A7FD}"/>
              </a:ext>
            </a:extLst>
          </p:cNvPr>
          <p:cNvCxnSpPr>
            <a:stCxn id="270" idx="1"/>
          </p:cNvCxnSpPr>
          <p:nvPr/>
        </p:nvCxnSpPr>
        <p:spPr>
          <a:xfrm flipH="1" flipV="1">
            <a:off x="5558237" y="4525221"/>
            <a:ext cx="1112185" cy="244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9" name="CasellaDiTesto 278">
            <a:extLst>
              <a:ext uri="{FF2B5EF4-FFF2-40B4-BE49-F238E27FC236}">
                <a16:creationId xmlns:a16="http://schemas.microsoft.com/office/drawing/2014/main" id="{1B470E72-C10E-4D0E-B98D-81D063ED2EF5}"/>
              </a:ext>
            </a:extLst>
          </p:cNvPr>
          <p:cNvSpPr txBox="1"/>
          <p:nvPr/>
        </p:nvSpPr>
        <p:spPr>
          <a:xfrm>
            <a:off x="5409002" y="4246671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(1,n)</a:t>
            </a:r>
          </a:p>
        </p:txBody>
      </p:sp>
      <p:sp>
        <p:nvSpPr>
          <p:cNvPr id="280" name="CasellaDiTesto 279">
            <a:extLst>
              <a:ext uri="{FF2B5EF4-FFF2-40B4-BE49-F238E27FC236}">
                <a16:creationId xmlns:a16="http://schemas.microsoft.com/office/drawing/2014/main" id="{8E789B20-0748-4974-A0D5-017EF9E33BC5}"/>
              </a:ext>
            </a:extLst>
          </p:cNvPr>
          <p:cNvSpPr txBox="1"/>
          <p:nvPr/>
        </p:nvSpPr>
        <p:spPr>
          <a:xfrm>
            <a:off x="8197721" y="4196931"/>
            <a:ext cx="852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/>
              <a:t>(1,1)</a:t>
            </a:r>
          </a:p>
        </p:txBody>
      </p:sp>
    </p:spTree>
    <p:extLst>
      <p:ext uri="{BB962C8B-B14F-4D97-AF65-F5344CB8AC3E}">
        <p14:creationId xmlns:p14="http://schemas.microsoft.com/office/powerpoint/2010/main" val="40073355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14930</TotalTime>
  <Words>975</Words>
  <Application>Microsoft Office PowerPoint</Application>
  <PresentationFormat>Presentazione su schermo (4:3)</PresentationFormat>
  <Paragraphs>180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Tema di Office</vt:lpstr>
      <vt:lpstr>Studio di caso Università</vt:lpstr>
      <vt:lpstr>Rappresentazione grafica del modello ER</vt:lpstr>
      <vt:lpstr>OF</vt:lpstr>
      <vt:lpstr>CS</vt:lpstr>
      <vt:lpstr>PDND</vt:lpstr>
      <vt:lpstr>SI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Carlo Batini</dc:creator>
  <cp:lastModifiedBy>Riccardo C</cp:lastModifiedBy>
  <cp:revision>72</cp:revision>
  <cp:lastPrinted>2018-04-23T11:46:31Z</cp:lastPrinted>
  <dcterms:created xsi:type="dcterms:W3CDTF">2018-04-05T19:54:20Z</dcterms:created>
  <dcterms:modified xsi:type="dcterms:W3CDTF">2020-05-15T17:44:59Z</dcterms:modified>
</cp:coreProperties>
</file>