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Fare clic per modificare lo stile del titolo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Fare clic per modificare stili del testo dello schema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Secondo livello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Terzo livello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Quarto livello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Quinto livello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D555682-2F77-44EE-B833-5766F99850DF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5/15/20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515C7AB-CC9D-47B3-9083-A1B94004360A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Fare clic per modificare lo stile del titolo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EF54EB7-C2AE-4AE4-8B74-6AFF5260DAAC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5/15/20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791F5BD-4A6B-4163-BFD4-E522C9A77BAD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Secondo livello struttura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Terzo livello struttura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Quarto livello struttura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Quinto livello struttura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Sesto livello struttura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Settimo livello struttura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232200" y="211320"/>
            <a:ext cx="8708760" cy="560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Studio di caso Università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89280" y="825120"/>
            <a:ext cx="8949240" cy="58467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17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1" lang="it-IT" sz="2800" spc="-1" strike="noStrike">
                <a:solidFill>
                  <a:srgbClr val="000000"/>
                </a:solidFill>
                <a:latin typeface="Calibri"/>
              </a:rPr>
              <a:t>una</a:t>
            </a: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 Universita’ occorre gestire, aggiornare, interrogare diverse tipologie di dati, ed in particolare i dati per le seguenti tematiche:</a:t>
            </a: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 1. </a:t>
            </a: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Offerta formativa, 2. Carriere degli studenti, 3. Personale docente e non docente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Offerta formativa – I dati riguardano i corsi erogati e i docenti (che possono essere professori ordinari, professori associati o ricercatori) che li insegnano. Ogni corso puo’ essere insegnato da un solo professore, e ogni professore puo’ erogare piu’ corsi. </a:t>
            </a: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I corsi sono descritti con un codice, un nome, la laurea a cui afferiscono, cioè se triennale o magistrale, il numero di ore di lezione, il numero di ore di esercitazione, il corso di laurea o i corsi di laurea a cui afferiscono). I docenti sono descritti con una matricola, un nome e cognome, una regione di residenza, e il ruolo, che può assumere tre valori: professore ordinario, professore associato, e ricercatore). I corsi di laurea sono descritti da un codice, un nome, e il professore che lo presiede.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Carriere degli studenti – I dati riguardano gli studenti, i corsi che hanno nel piano di studi, i corsi che hanno superato attraverso esami. Gli studenti sono descritti da una matricola, un nome, un cognome, il tipo di Laurea, che puo’ essere triennale o magistrale, il corso di Laurea a cui afferiscono, la  città di nascita e di residenza, con provincia di residenza e regione di residenza. I piani di studio sono descritti per ogni studente mediante la matricola dello studente e il codice dei corsi che fanno parte del piano. Gli esami sono descritti dal voto e la data, con giorno, mese, anno. I corsi sono descritti mediante un codice, un nome, il corso di laurea cui afferiscono, ad esempio “Informatica”, “Teoria e tecnica della comunicazione”, ecc.) il numero di crediti di lezioni, il numero di crediti di esercitazioni.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Personale docente e non docente - Il personale puo’ essere docente o non docente. Ogni persona che lavora alla universita’ è descritta per mezzo di un numero di matricola, un nome, un cognome, un codice fiscale, una citta’ di nascita e di residenza, la provincia e regione di residenza, un ruolo, che puo’ assumere come valori [professore ordinario, professore associato, ricercatore, personale tecnico, personale amministrativo], una classe di stipendio (solo per i professori ordinari, associati, ricercatori), e che assume come valori i numeri da 1 a 15, una categoria (solo per il personale non docente, e puo’ assumere come valori A, B, C, e D), e uno stipendio annuale.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Rappresentare i tre insiemi di requisiti inizialmente per mezzo di tre schemi concettuali distinti, chiamati </a:t>
            </a: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1. </a:t>
            </a: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Offerta formativa (</a:t>
            </a:r>
            <a:r>
              <a:rPr b="1" lang="it-IT" sz="2800" spc="-1" strike="noStrike">
                <a:solidFill>
                  <a:srgbClr val="000000"/>
                </a:solidFill>
                <a:latin typeface="Calibri"/>
              </a:rPr>
              <a:t>OF</a:t>
            </a: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), 2. Carriere degli studenti (</a:t>
            </a:r>
            <a:r>
              <a:rPr b="1" lang="it-IT" sz="2800" spc="-1" strike="noStrike">
                <a:solidFill>
                  <a:srgbClr val="000000"/>
                </a:solidFill>
                <a:latin typeface="Calibri"/>
              </a:rPr>
              <a:t>CS</a:t>
            </a: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), 3. Personale docente e non docente (</a:t>
            </a:r>
            <a:r>
              <a:rPr b="1" lang="it-IT" sz="2800" spc="-1" strike="noStrike">
                <a:solidFill>
                  <a:srgbClr val="000000"/>
                </a:solidFill>
                <a:latin typeface="Calibri"/>
              </a:rPr>
              <a:t>PDND</a:t>
            </a: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) rappresentando anche eventuali identificatori esterni e cardinalità minime e massime. Utilizzare la griglia riportata in seguito, producendo tre distinte pagine power point o equivalenti.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700" spc="-1" strike="noStrike">
                <a:solidFill>
                  <a:srgbClr val="000000"/>
                </a:solidFill>
                <a:latin typeface="Calibri"/>
              </a:rPr>
              <a:t>Successivamente in una quarta griglia rappresentare lo schema risultato della integrazione (</a:t>
            </a:r>
            <a:r>
              <a:rPr b="1" lang="it-IT" sz="2700" spc="-1" strike="noStrike">
                <a:solidFill>
                  <a:srgbClr val="000000"/>
                </a:solidFill>
                <a:latin typeface="Calibri"/>
              </a:rPr>
              <a:t>SI</a:t>
            </a:r>
            <a:r>
              <a:rPr b="0" lang="it-IT" sz="2700" spc="-1" strike="noStrike">
                <a:solidFill>
                  <a:srgbClr val="000000"/>
                </a:solidFill>
                <a:latin typeface="Calibri"/>
              </a:rPr>
              <a:t>) dei tre schemi, effettuata identificando prima i concetti comuni; evidenziare con linee chiuse gli schemi di partenza. </a:t>
            </a:r>
            <a:endParaRPr b="0" lang="en-US" sz="2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115920" y="84240"/>
            <a:ext cx="8610120" cy="5443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Rappresentazione grafica del modello ER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85" name="Table 2"/>
          <p:cNvGraphicFramePr/>
          <p:nvPr/>
        </p:nvGraphicFramePr>
        <p:xfrm>
          <a:off x="1241280" y="847800"/>
          <a:ext cx="6614640" cy="5685120"/>
        </p:xfrm>
        <a:graphic>
          <a:graphicData uri="http://schemas.openxmlformats.org/drawingml/2006/table">
            <a:tbl>
              <a:tblPr/>
              <a:tblGrid>
                <a:gridCol w="3082680"/>
                <a:gridCol w="3531960"/>
              </a:tblGrid>
              <a:tr h="565560">
                <a:tc>
                  <a:txBody>
                    <a:bodyPr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Costrutto del modello ER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  <a:tc>
                  <a:txBody>
                    <a:bodyPr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Rappresentazione diagrammatica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</a:tr>
              <a:tr h="590760">
                <a:tc>
                  <a:txBody>
                    <a:bodyPr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Entità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</a:tr>
              <a:tr h="630000">
                <a:tc>
                  <a:txBody>
                    <a:bodyPr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Attributo di Entità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</a:tr>
              <a:tr h="585000">
                <a:tc>
                  <a:txBody>
                    <a:bodyPr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Relationship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</a:tr>
              <a:tr h="585000">
                <a:tc>
                  <a:txBody>
                    <a:bodyPr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Attributo di relationship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</a:tr>
              <a:tr h="585000">
                <a:tc>
                  <a:txBody>
                    <a:bodyPr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Gerarchia Is-a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</a:tr>
              <a:tr h="714240">
                <a:tc>
                  <a:txBody>
                    <a:bodyPr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Gerarchia di generalizzazione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</a:tr>
              <a:tr h="714240">
                <a:tc>
                  <a:txBody>
                    <a:bodyPr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Identificatore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</a:tr>
              <a:tr h="715320">
                <a:tc>
                  <a:txBody>
                    <a:bodyPr tIns="45360" bIns="4536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Cardinalità minima e massima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  <a:tc>
                  <a:txBody>
                    <a:bodyPr tIns="45360" bIns="4536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(1,n) o (0,n) o (1,1) o (0,1)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bcbcbc"/>
                      </a:solidFill>
                    </a:lnL>
                    <a:lnR w="12240">
                      <a:solidFill>
                        <a:srgbClr val="bcbcbc"/>
                      </a:solidFill>
                    </a:lnR>
                    <a:lnT w="12240">
                      <a:solidFill>
                        <a:srgbClr val="bcbcbc"/>
                      </a:solidFill>
                    </a:lnT>
                    <a:lnB w="12240">
                      <a:solidFill>
                        <a:srgbClr val="bcbcbc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6" name="CustomShape 3"/>
          <p:cNvSpPr/>
          <p:nvPr/>
        </p:nvSpPr>
        <p:spPr>
          <a:xfrm>
            <a:off x="5538600" y="1549800"/>
            <a:ext cx="852480" cy="360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87" name="Group 4"/>
          <p:cNvGrpSpPr/>
          <p:nvPr/>
        </p:nvGrpSpPr>
        <p:grpSpPr>
          <a:xfrm>
            <a:off x="6411600" y="2217960"/>
            <a:ext cx="513000" cy="134640"/>
            <a:chOff x="6411600" y="2217960"/>
            <a:chExt cx="513000" cy="134640"/>
          </a:xfrm>
        </p:grpSpPr>
        <p:sp>
          <p:nvSpPr>
            <p:cNvPr id="88" name="Line 5"/>
            <p:cNvSpPr/>
            <p:nvPr/>
          </p:nvSpPr>
          <p:spPr>
            <a:xfrm>
              <a:off x="6411600" y="231732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CustomShape 6"/>
            <p:cNvSpPr/>
            <p:nvPr/>
          </p:nvSpPr>
          <p:spPr>
            <a:xfrm>
              <a:off x="6796800" y="221796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0" name="CustomShape 7"/>
          <p:cNvSpPr/>
          <p:nvPr/>
        </p:nvSpPr>
        <p:spPr>
          <a:xfrm>
            <a:off x="5518440" y="2797560"/>
            <a:ext cx="1086840" cy="31392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8"/>
          <p:cNvSpPr/>
          <p:nvPr/>
        </p:nvSpPr>
        <p:spPr>
          <a:xfrm flipV="1">
            <a:off x="6016680" y="3889800"/>
            <a:ext cx="360" cy="360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92" name="Group 9"/>
          <p:cNvGrpSpPr/>
          <p:nvPr/>
        </p:nvGrpSpPr>
        <p:grpSpPr>
          <a:xfrm>
            <a:off x="5409360" y="4488840"/>
            <a:ext cx="1215000" cy="539640"/>
            <a:chOff x="5409360" y="4488840"/>
            <a:chExt cx="1215000" cy="539640"/>
          </a:xfrm>
        </p:grpSpPr>
        <p:sp>
          <p:nvSpPr>
            <p:cNvPr id="93" name="CustomShape 10"/>
            <p:cNvSpPr/>
            <p:nvPr/>
          </p:nvSpPr>
          <p:spPr>
            <a:xfrm flipV="1">
              <a:off x="6084000" y="4488480"/>
              <a:ext cx="360" cy="2696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tx1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Line 11"/>
            <p:cNvSpPr/>
            <p:nvPr/>
          </p:nvSpPr>
          <p:spPr>
            <a:xfrm flipH="1">
              <a:off x="5409360" y="4758840"/>
              <a:ext cx="121428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" name="CustomShape 12"/>
            <p:cNvSpPr/>
            <p:nvPr/>
          </p:nvSpPr>
          <p:spPr>
            <a:xfrm flipV="1">
              <a:off x="6624000" y="4758480"/>
              <a:ext cx="360" cy="2696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CustomShape 13"/>
            <p:cNvSpPr/>
            <p:nvPr/>
          </p:nvSpPr>
          <p:spPr>
            <a:xfrm flipV="1">
              <a:off x="5409360" y="4758480"/>
              <a:ext cx="360" cy="2696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7" name="Line 14"/>
          <p:cNvSpPr/>
          <p:nvPr/>
        </p:nvSpPr>
        <p:spPr>
          <a:xfrm>
            <a:off x="4548960" y="5405400"/>
            <a:ext cx="5857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15"/>
          <p:cNvSpPr/>
          <p:nvPr/>
        </p:nvSpPr>
        <p:spPr>
          <a:xfrm>
            <a:off x="5134680" y="5315040"/>
            <a:ext cx="134640" cy="1346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16"/>
          <p:cNvSpPr/>
          <p:nvPr/>
        </p:nvSpPr>
        <p:spPr>
          <a:xfrm>
            <a:off x="5538600" y="2170440"/>
            <a:ext cx="852480" cy="360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17"/>
          <p:cNvSpPr/>
          <p:nvPr/>
        </p:nvSpPr>
        <p:spPr>
          <a:xfrm>
            <a:off x="5551560" y="3387960"/>
            <a:ext cx="1086840" cy="31392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01" name="Group 18"/>
          <p:cNvGrpSpPr/>
          <p:nvPr/>
        </p:nvGrpSpPr>
        <p:grpSpPr>
          <a:xfrm>
            <a:off x="6337080" y="3546720"/>
            <a:ext cx="512640" cy="134640"/>
            <a:chOff x="6337080" y="3546720"/>
            <a:chExt cx="512640" cy="134640"/>
          </a:xfrm>
        </p:grpSpPr>
        <p:sp>
          <p:nvSpPr>
            <p:cNvPr id="102" name="Line 19"/>
            <p:cNvSpPr/>
            <p:nvPr/>
          </p:nvSpPr>
          <p:spPr>
            <a:xfrm>
              <a:off x="6337080" y="364608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CustomShape 20"/>
            <p:cNvSpPr/>
            <p:nvPr/>
          </p:nvSpPr>
          <p:spPr>
            <a:xfrm>
              <a:off x="6721920" y="354672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4" name="Line 21"/>
          <p:cNvSpPr/>
          <p:nvPr/>
        </p:nvSpPr>
        <p:spPr>
          <a:xfrm>
            <a:off x="6338880" y="5449680"/>
            <a:ext cx="5857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22"/>
          <p:cNvSpPr/>
          <p:nvPr/>
        </p:nvSpPr>
        <p:spPr>
          <a:xfrm>
            <a:off x="6924600" y="5359320"/>
            <a:ext cx="134640" cy="134640"/>
          </a:xfrm>
          <a:prstGeom prst="ellipse">
            <a:avLst/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Line 23"/>
          <p:cNvSpPr/>
          <p:nvPr/>
        </p:nvSpPr>
        <p:spPr>
          <a:xfrm>
            <a:off x="6338880" y="5652360"/>
            <a:ext cx="5857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CustomShape 24"/>
          <p:cNvSpPr/>
          <p:nvPr/>
        </p:nvSpPr>
        <p:spPr>
          <a:xfrm>
            <a:off x="6924600" y="5562000"/>
            <a:ext cx="134640" cy="134640"/>
          </a:xfrm>
          <a:prstGeom prst="ellipse">
            <a:avLst/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Line 25"/>
          <p:cNvSpPr/>
          <p:nvPr/>
        </p:nvSpPr>
        <p:spPr>
          <a:xfrm>
            <a:off x="6614280" y="5314680"/>
            <a:ext cx="0" cy="398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26"/>
          <p:cNvSpPr/>
          <p:nvPr/>
        </p:nvSpPr>
        <p:spPr>
          <a:xfrm>
            <a:off x="6560640" y="5172120"/>
            <a:ext cx="134640" cy="1346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243000" y="204840"/>
            <a:ext cx="8727480" cy="730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Calibri"/>
              </a:rPr>
              <a:t>OF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827C09A-4B9C-4939-A9FD-6ECFB1B3DABB}" type="slidenum">
              <a:rPr b="0" lang="it-IT" sz="1400" spc="-1" strike="noStrike">
                <a:solidFill>
                  <a:srgbClr val="8b8b8b"/>
                </a:solidFill>
                <a:latin typeface="Times New Roman"/>
              </a:rPr>
              <a:t>3</a:t>
            </a:fld>
            <a:endParaRPr b="0" lang="it-IT" sz="1400" spc="-1" strike="noStrike">
              <a:latin typeface="Times New Roman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3342600" y="1800000"/>
            <a:ext cx="852480" cy="936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Corso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13" name="CustomShape 4"/>
          <p:cNvSpPr/>
          <p:nvPr/>
        </p:nvSpPr>
        <p:spPr>
          <a:xfrm>
            <a:off x="4487760" y="187200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Eroga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114" name="CustomShape 5"/>
          <p:cNvSpPr/>
          <p:nvPr/>
        </p:nvSpPr>
        <p:spPr>
          <a:xfrm>
            <a:off x="5797440" y="1800000"/>
            <a:ext cx="898560" cy="720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Professore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15" name="Line 6"/>
          <p:cNvSpPr/>
          <p:nvPr/>
        </p:nvSpPr>
        <p:spPr>
          <a:xfrm flipH="1">
            <a:off x="4195080" y="2016000"/>
            <a:ext cx="29268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Line 7"/>
          <p:cNvSpPr/>
          <p:nvPr/>
        </p:nvSpPr>
        <p:spPr>
          <a:xfrm>
            <a:off x="5574600" y="2016000"/>
            <a:ext cx="22284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TextShape 8"/>
          <p:cNvSpPr txBox="1"/>
          <p:nvPr/>
        </p:nvSpPr>
        <p:spPr>
          <a:xfrm>
            <a:off x="4129920" y="177012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18" name="TextShape 9"/>
          <p:cNvSpPr txBox="1"/>
          <p:nvPr/>
        </p:nvSpPr>
        <p:spPr>
          <a:xfrm>
            <a:off x="5358600" y="176328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119" name="Group 10"/>
          <p:cNvGrpSpPr/>
          <p:nvPr/>
        </p:nvGrpSpPr>
        <p:grpSpPr>
          <a:xfrm>
            <a:off x="2828520" y="1995120"/>
            <a:ext cx="514080" cy="134640"/>
            <a:chOff x="2828520" y="1995120"/>
            <a:chExt cx="514080" cy="134640"/>
          </a:xfrm>
        </p:grpSpPr>
        <p:sp>
          <p:nvSpPr>
            <p:cNvPr id="120" name="Line 11"/>
            <p:cNvSpPr/>
            <p:nvPr/>
          </p:nvSpPr>
          <p:spPr>
            <a:xfrm flipH="1">
              <a:off x="2957760" y="202788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" name="CustomShape 12"/>
            <p:cNvSpPr/>
            <p:nvPr/>
          </p:nvSpPr>
          <p:spPr>
            <a:xfrm rot="10800000">
              <a:off x="2828520" y="199512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22" name="Line 13"/>
          <p:cNvSpPr/>
          <p:nvPr/>
        </p:nvSpPr>
        <p:spPr>
          <a:xfrm flipH="1">
            <a:off x="2759400" y="1845720"/>
            <a:ext cx="5857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14"/>
          <p:cNvSpPr/>
          <p:nvPr/>
        </p:nvSpPr>
        <p:spPr>
          <a:xfrm rot="10800600">
            <a:off x="2623320" y="1800000"/>
            <a:ext cx="134640" cy="1346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TextShape 15"/>
          <p:cNvSpPr txBox="1"/>
          <p:nvPr/>
        </p:nvSpPr>
        <p:spPr>
          <a:xfrm>
            <a:off x="1977120" y="1728360"/>
            <a:ext cx="936000" cy="401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Codice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125" name="Group 16"/>
          <p:cNvGrpSpPr/>
          <p:nvPr/>
        </p:nvGrpSpPr>
        <p:grpSpPr>
          <a:xfrm>
            <a:off x="2828520" y="2169360"/>
            <a:ext cx="514080" cy="134640"/>
            <a:chOff x="2828520" y="2169360"/>
            <a:chExt cx="514080" cy="134640"/>
          </a:xfrm>
        </p:grpSpPr>
        <p:sp>
          <p:nvSpPr>
            <p:cNvPr id="126" name="Line 17"/>
            <p:cNvSpPr/>
            <p:nvPr/>
          </p:nvSpPr>
          <p:spPr>
            <a:xfrm flipH="1">
              <a:off x="2957760" y="220212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" name="CustomShape 18"/>
            <p:cNvSpPr/>
            <p:nvPr/>
          </p:nvSpPr>
          <p:spPr>
            <a:xfrm rot="10800000">
              <a:off x="2828520" y="216936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28" name="Group 19"/>
          <p:cNvGrpSpPr/>
          <p:nvPr/>
        </p:nvGrpSpPr>
        <p:grpSpPr>
          <a:xfrm>
            <a:off x="2838600" y="2376000"/>
            <a:ext cx="514080" cy="134640"/>
            <a:chOff x="2838600" y="2376000"/>
            <a:chExt cx="514080" cy="134640"/>
          </a:xfrm>
        </p:grpSpPr>
        <p:sp>
          <p:nvSpPr>
            <p:cNvPr id="129" name="Line 20"/>
            <p:cNvSpPr/>
            <p:nvPr/>
          </p:nvSpPr>
          <p:spPr>
            <a:xfrm flipH="1">
              <a:off x="2967840" y="240876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" name="CustomShape 21"/>
            <p:cNvSpPr/>
            <p:nvPr/>
          </p:nvSpPr>
          <p:spPr>
            <a:xfrm rot="10800000">
              <a:off x="2838600" y="237600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31" name="Group 22"/>
          <p:cNvGrpSpPr/>
          <p:nvPr/>
        </p:nvGrpSpPr>
        <p:grpSpPr>
          <a:xfrm>
            <a:off x="2838600" y="2592000"/>
            <a:ext cx="514080" cy="134640"/>
            <a:chOff x="2838600" y="2592000"/>
            <a:chExt cx="514080" cy="134640"/>
          </a:xfrm>
        </p:grpSpPr>
        <p:sp>
          <p:nvSpPr>
            <p:cNvPr id="132" name="Line 23"/>
            <p:cNvSpPr/>
            <p:nvPr/>
          </p:nvSpPr>
          <p:spPr>
            <a:xfrm flipH="1">
              <a:off x="2967840" y="262476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" name="CustomShape 24"/>
            <p:cNvSpPr/>
            <p:nvPr/>
          </p:nvSpPr>
          <p:spPr>
            <a:xfrm rot="10800000">
              <a:off x="2838600" y="259200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34" name="TextShape 25"/>
          <p:cNvSpPr txBox="1"/>
          <p:nvPr/>
        </p:nvSpPr>
        <p:spPr>
          <a:xfrm>
            <a:off x="2262600" y="1944000"/>
            <a:ext cx="565920" cy="401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Nome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35" name="TextShape 26"/>
          <p:cNvSpPr txBox="1"/>
          <p:nvPr/>
        </p:nvSpPr>
        <p:spPr>
          <a:xfrm>
            <a:off x="1902600" y="2118600"/>
            <a:ext cx="1296000" cy="401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Ore Lezione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36" name="TextShape 27"/>
          <p:cNvSpPr txBox="1"/>
          <p:nvPr/>
        </p:nvSpPr>
        <p:spPr>
          <a:xfrm>
            <a:off x="1614600" y="2304000"/>
            <a:ext cx="1296000" cy="401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Ore Esercitazione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37" name="TextShape 28"/>
          <p:cNvSpPr txBox="1"/>
          <p:nvPr/>
        </p:nvSpPr>
        <p:spPr>
          <a:xfrm>
            <a:off x="2262600" y="2550600"/>
            <a:ext cx="936000" cy="401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Codice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38" name="Line 29"/>
          <p:cNvSpPr/>
          <p:nvPr/>
        </p:nvSpPr>
        <p:spPr>
          <a:xfrm>
            <a:off x="6696000" y="1852560"/>
            <a:ext cx="5378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CustomShape 30"/>
          <p:cNvSpPr/>
          <p:nvPr/>
        </p:nvSpPr>
        <p:spPr>
          <a:xfrm rot="600">
            <a:off x="7234920" y="1763280"/>
            <a:ext cx="134640" cy="1346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TextShape 31"/>
          <p:cNvSpPr txBox="1"/>
          <p:nvPr/>
        </p:nvSpPr>
        <p:spPr>
          <a:xfrm>
            <a:off x="7369920" y="172800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Matricola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141" name="Group 32"/>
          <p:cNvGrpSpPr/>
          <p:nvPr/>
        </p:nvGrpSpPr>
        <p:grpSpPr>
          <a:xfrm>
            <a:off x="6696000" y="1953360"/>
            <a:ext cx="468000" cy="134640"/>
            <a:chOff x="6696000" y="1953360"/>
            <a:chExt cx="468000" cy="134640"/>
          </a:xfrm>
        </p:grpSpPr>
        <p:sp>
          <p:nvSpPr>
            <p:cNvPr id="142" name="Line 33"/>
            <p:cNvSpPr/>
            <p:nvPr/>
          </p:nvSpPr>
          <p:spPr>
            <a:xfrm>
              <a:off x="6696000" y="2055240"/>
              <a:ext cx="35028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3" name="CustomShape 34"/>
            <p:cNvSpPr/>
            <p:nvPr/>
          </p:nvSpPr>
          <p:spPr>
            <a:xfrm>
              <a:off x="7047720" y="1953360"/>
              <a:ext cx="11628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44" name="Group 35"/>
          <p:cNvGrpSpPr/>
          <p:nvPr/>
        </p:nvGrpSpPr>
        <p:grpSpPr>
          <a:xfrm>
            <a:off x="6696000" y="2160000"/>
            <a:ext cx="468000" cy="134640"/>
            <a:chOff x="6696000" y="2160000"/>
            <a:chExt cx="468000" cy="134640"/>
          </a:xfrm>
        </p:grpSpPr>
        <p:sp>
          <p:nvSpPr>
            <p:cNvPr id="145" name="Line 36"/>
            <p:cNvSpPr/>
            <p:nvPr/>
          </p:nvSpPr>
          <p:spPr>
            <a:xfrm>
              <a:off x="6696000" y="2261880"/>
              <a:ext cx="35028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6" name="CustomShape 37"/>
            <p:cNvSpPr/>
            <p:nvPr/>
          </p:nvSpPr>
          <p:spPr>
            <a:xfrm>
              <a:off x="7047720" y="2160000"/>
              <a:ext cx="11628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47" name="Group 38"/>
          <p:cNvGrpSpPr/>
          <p:nvPr/>
        </p:nvGrpSpPr>
        <p:grpSpPr>
          <a:xfrm>
            <a:off x="6696000" y="2376000"/>
            <a:ext cx="468000" cy="134640"/>
            <a:chOff x="6696000" y="2376000"/>
            <a:chExt cx="468000" cy="134640"/>
          </a:xfrm>
        </p:grpSpPr>
        <p:sp>
          <p:nvSpPr>
            <p:cNvPr id="148" name="Line 39"/>
            <p:cNvSpPr/>
            <p:nvPr/>
          </p:nvSpPr>
          <p:spPr>
            <a:xfrm>
              <a:off x="6696000" y="2477880"/>
              <a:ext cx="33876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CustomShape 40"/>
            <p:cNvSpPr/>
            <p:nvPr/>
          </p:nvSpPr>
          <p:spPr>
            <a:xfrm>
              <a:off x="7036200" y="237600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50" name="TextShape 41"/>
          <p:cNvSpPr txBox="1"/>
          <p:nvPr/>
        </p:nvSpPr>
        <p:spPr>
          <a:xfrm>
            <a:off x="7164000" y="187200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Nome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51" name="TextShape 42"/>
          <p:cNvSpPr txBox="1"/>
          <p:nvPr/>
        </p:nvSpPr>
        <p:spPr>
          <a:xfrm>
            <a:off x="7153920" y="208800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Cognome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52" name="TextShape 43"/>
          <p:cNvSpPr txBox="1"/>
          <p:nvPr/>
        </p:nvSpPr>
        <p:spPr>
          <a:xfrm>
            <a:off x="7153920" y="230400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Regione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153" name="Group 44"/>
          <p:cNvGrpSpPr/>
          <p:nvPr/>
        </p:nvGrpSpPr>
        <p:grpSpPr>
          <a:xfrm>
            <a:off x="1753920" y="2520000"/>
            <a:ext cx="5544000" cy="1755720"/>
            <a:chOff x="1753920" y="2520000"/>
            <a:chExt cx="5544000" cy="1755720"/>
          </a:xfrm>
        </p:grpSpPr>
        <p:sp>
          <p:nvSpPr>
            <p:cNvPr id="154" name="CustomShape 45"/>
            <p:cNvSpPr/>
            <p:nvPr/>
          </p:nvSpPr>
          <p:spPr>
            <a:xfrm flipV="1">
              <a:off x="6447240" y="2519640"/>
              <a:ext cx="360" cy="2696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tx1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Line 46"/>
            <p:cNvSpPr/>
            <p:nvPr/>
          </p:nvSpPr>
          <p:spPr>
            <a:xfrm flipH="1">
              <a:off x="5494320" y="2789640"/>
              <a:ext cx="180360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CustomShape 47"/>
            <p:cNvSpPr/>
            <p:nvPr/>
          </p:nvSpPr>
          <p:spPr>
            <a:xfrm flipV="1">
              <a:off x="7297560" y="2789280"/>
              <a:ext cx="360" cy="2696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CustomShape 48"/>
            <p:cNvSpPr/>
            <p:nvPr/>
          </p:nvSpPr>
          <p:spPr>
            <a:xfrm flipV="1">
              <a:off x="5493960" y="2789280"/>
              <a:ext cx="360" cy="2696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8" name="CustomShape 49"/>
            <p:cNvSpPr/>
            <p:nvPr/>
          </p:nvSpPr>
          <p:spPr>
            <a:xfrm flipV="1">
              <a:off x="1753920" y="4005720"/>
              <a:ext cx="360" cy="2696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tx1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59" name="CustomShape 50"/>
          <p:cNvSpPr/>
          <p:nvPr/>
        </p:nvSpPr>
        <p:spPr>
          <a:xfrm>
            <a:off x="4561920" y="4032360"/>
            <a:ext cx="852480" cy="432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Corso</a:t>
            </a:r>
            <a:endParaRPr b="0" lang="it-IT" sz="1100" spc="-1" strike="noStrike">
              <a:latin typeface="Arial"/>
            </a:endParaRPr>
          </a:p>
          <a:p>
            <a:pPr algn="ctr"/>
            <a:r>
              <a:rPr b="0" lang="it-IT" sz="1100" spc="-1" strike="noStrike">
                <a:latin typeface="Arial"/>
              </a:rPr>
              <a:t>Laurea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60" name="CustomShape 51"/>
          <p:cNvSpPr/>
          <p:nvPr/>
        </p:nvSpPr>
        <p:spPr>
          <a:xfrm>
            <a:off x="5040000" y="3049920"/>
            <a:ext cx="81792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Ordinario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61" name="CustomShape 52"/>
          <p:cNvSpPr/>
          <p:nvPr/>
        </p:nvSpPr>
        <p:spPr>
          <a:xfrm>
            <a:off x="7225920" y="3049920"/>
            <a:ext cx="93600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Ricercatore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62" name="CustomShape 53"/>
          <p:cNvSpPr/>
          <p:nvPr/>
        </p:nvSpPr>
        <p:spPr>
          <a:xfrm>
            <a:off x="3193920" y="410400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900" spc="-1" strike="noStrike">
                <a:latin typeface="Arial"/>
              </a:rPr>
              <a:t>Afferisce</a:t>
            </a:r>
            <a:endParaRPr b="0" lang="it-IT" sz="900" spc="-1" strike="noStrike">
              <a:latin typeface="Arial"/>
              <a:ea typeface="Microsoft YaHei"/>
            </a:endParaRPr>
          </a:p>
        </p:txBody>
      </p:sp>
      <p:sp>
        <p:nvSpPr>
          <p:cNvPr id="163" name="CustomShape 54"/>
          <p:cNvSpPr/>
          <p:nvPr/>
        </p:nvSpPr>
        <p:spPr>
          <a:xfrm>
            <a:off x="4417920" y="350136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Presiede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164" name="Line 55"/>
          <p:cNvSpPr/>
          <p:nvPr/>
        </p:nvSpPr>
        <p:spPr>
          <a:xfrm>
            <a:off x="4280760" y="4248000"/>
            <a:ext cx="28116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Line 56"/>
          <p:cNvSpPr/>
          <p:nvPr/>
        </p:nvSpPr>
        <p:spPr>
          <a:xfrm>
            <a:off x="4970160" y="3789360"/>
            <a:ext cx="0" cy="243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Line 57"/>
          <p:cNvSpPr/>
          <p:nvPr/>
        </p:nvSpPr>
        <p:spPr>
          <a:xfrm flipV="1">
            <a:off x="4970160" y="2376000"/>
            <a:ext cx="0" cy="1125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Line 58"/>
          <p:cNvSpPr/>
          <p:nvPr/>
        </p:nvSpPr>
        <p:spPr>
          <a:xfrm flipV="1">
            <a:off x="3769920" y="2736000"/>
            <a:ext cx="0" cy="1368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Line 59"/>
          <p:cNvSpPr/>
          <p:nvPr/>
        </p:nvSpPr>
        <p:spPr>
          <a:xfrm>
            <a:off x="4970160" y="2376000"/>
            <a:ext cx="82728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stomShape 60"/>
          <p:cNvSpPr/>
          <p:nvPr/>
        </p:nvSpPr>
        <p:spPr>
          <a:xfrm>
            <a:off x="6145920" y="3049920"/>
            <a:ext cx="81792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Associato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70" name="Line 61"/>
          <p:cNvSpPr/>
          <p:nvPr/>
        </p:nvSpPr>
        <p:spPr>
          <a:xfrm>
            <a:off x="6456960" y="2789640"/>
            <a:ext cx="0" cy="2696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Line 62"/>
          <p:cNvSpPr/>
          <p:nvPr/>
        </p:nvSpPr>
        <p:spPr>
          <a:xfrm>
            <a:off x="5414400" y="4121280"/>
            <a:ext cx="5857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ustomShape 63"/>
          <p:cNvSpPr/>
          <p:nvPr/>
        </p:nvSpPr>
        <p:spPr>
          <a:xfrm rot="600">
            <a:off x="6001200" y="4032000"/>
            <a:ext cx="134640" cy="1346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TextShape 64"/>
          <p:cNvSpPr txBox="1"/>
          <p:nvPr/>
        </p:nvSpPr>
        <p:spPr>
          <a:xfrm>
            <a:off x="6145920" y="396000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Codice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174" name="Group 65"/>
          <p:cNvGrpSpPr/>
          <p:nvPr/>
        </p:nvGrpSpPr>
        <p:grpSpPr>
          <a:xfrm>
            <a:off x="5414400" y="4248000"/>
            <a:ext cx="514080" cy="134640"/>
            <a:chOff x="5414400" y="4248000"/>
            <a:chExt cx="514080" cy="134640"/>
          </a:xfrm>
        </p:grpSpPr>
        <p:sp>
          <p:nvSpPr>
            <p:cNvPr id="175" name="Line 66"/>
            <p:cNvSpPr/>
            <p:nvPr/>
          </p:nvSpPr>
          <p:spPr>
            <a:xfrm>
              <a:off x="5414400" y="434988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6" name="CustomShape 67"/>
            <p:cNvSpPr/>
            <p:nvPr/>
          </p:nvSpPr>
          <p:spPr>
            <a:xfrm>
              <a:off x="5800680" y="424800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77" name="TextShape 68"/>
          <p:cNvSpPr txBox="1"/>
          <p:nvPr/>
        </p:nvSpPr>
        <p:spPr>
          <a:xfrm>
            <a:off x="5892480" y="417636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Nome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78" name="TextShape 69"/>
          <p:cNvSpPr txBox="1"/>
          <p:nvPr/>
        </p:nvSpPr>
        <p:spPr>
          <a:xfrm>
            <a:off x="3697920" y="270612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79" name="TextShape 70"/>
          <p:cNvSpPr txBox="1"/>
          <p:nvPr/>
        </p:nvSpPr>
        <p:spPr>
          <a:xfrm>
            <a:off x="4129920" y="403236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80" name="TextShape 71"/>
          <p:cNvSpPr txBox="1"/>
          <p:nvPr/>
        </p:nvSpPr>
        <p:spPr>
          <a:xfrm>
            <a:off x="4921920" y="378936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81" name="TextShape 72"/>
          <p:cNvSpPr txBox="1"/>
          <p:nvPr/>
        </p:nvSpPr>
        <p:spPr>
          <a:xfrm>
            <a:off x="5353920" y="237600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82" name="CustomShape 73"/>
          <p:cNvSpPr/>
          <p:nvPr/>
        </p:nvSpPr>
        <p:spPr>
          <a:xfrm>
            <a:off x="720000" y="4536360"/>
            <a:ext cx="81792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Triennale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83" name="CustomShape 74"/>
          <p:cNvSpPr/>
          <p:nvPr/>
        </p:nvSpPr>
        <p:spPr>
          <a:xfrm>
            <a:off x="1825920" y="4536360"/>
            <a:ext cx="86400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Magistrale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84" name="Line 75"/>
          <p:cNvSpPr/>
          <p:nvPr/>
        </p:nvSpPr>
        <p:spPr>
          <a:xfrm>
            <a:off x="2136960" y="4276080"/>
            <a:ext cx="0" cy="2696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Line 76"/>
          <p:cNvSpPr/>
          <p:nvPr/>
        </p:nvSpPr>
        <p:spPr>
          <a:xfrm>
            <a:off x="1393920" y="4276080"/>
            <a:ext cx="0" cy="2696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Line 77"/>
          <p:cNvSpPr/>
          <p:nvPr/>
        </p:nvSpPr>
        <p:spPr>
          <a:xfrm flipH="1">
            <a:off x="1393920" y="4276080"/>
            <a:ext cx="74304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78"/>
          <p:cNvSpPr/>
          <p:nvPr/>
        </p:nvSpPr>
        <p:spPr>
          <a:xfrm>
            <a:off x="1342440" y="3672000"/>
            <a:ext cx="86400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Laurea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88" name="CustomShape 79"/>
          <p:cNvSpPr/>
          <p:nvPr/>
        </p:nvSpPr>
        <p:spPr>
          <a:xfrm>
            <a:off x="2206440" y="316800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900" spc="-1" strike="noStrike">
                <a:latin typeface="Arial"/>
              </a:rPr>
              <a:t>Afferisce</a:t>
            </a:r>
            <a:endParaRPr b="0" lang="it-IT" sz="900" spc="-1" strike="noStrike">
              <a:latin typeface="Arial"/>
              <a:ea typeface="Microsoft YaHei"/>
            </a:endParaRPr>
          </a:p>
        </p:txBody>
      </p:sp>
      <p:sp>
        <p:nvSpPr>
          <p:cNvPr id="189" name="Line 80"/>
          <p:cNvSpPr/>
          <p:nvPr/>
        </p:nvSpPr>
        <p:spPr>
          <a:xfrm flipV="1">
            <a:off x="3553920" y="2736000"/>
            <a:ext cx="0" cy="57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Line 81"/>
          <p:cNvSpPr/>
          <p:nvPr/>
        </p:nvSpPr>
        <p:spPr>
          <a:xfrm flipH="1">
            <a:off x="3293280" y="3312000"/>
            <a:ext cx="26064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Line 82"/>
          <p:cNvSpPr/>
          <p:nvPr/>
        </p:nvSpPr>
        <p:spPr>
          <a:xfrm flipV="1">
            <a:off x="1753920" y="3312000"/>
            <a:ext cx="0" cy="36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Line 83"/>
          <p:cNvSpPr/>
          <p:nvPr/>
        </p:nvSpPr>
        <p:spPr>
          <a:xfrm flipH="1">
            <a:off x="1753920" y="3312000"/>
            <a:ext cx="45252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TextShape 84"/>
          <p:cNvSpPr txBox="1"/>
          <p:nvPr/>
        </p:nvSpPr>
        <p:spPr>
          <a:xfrm>
            <a:off x="3128760" y="270612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94" name="TextShape 85"/>
          <p:cNvSpPr txBox="1"/>
          <p:nvPr/>
        </p:nvSpPr>
        <p:spPr>
          <a:xfrm>
            <a:off x="1702440" y="342612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243000" y="204840"/>
            <a:ext cx="8727480" cy="730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Calibri"/>
              </a:rPr>
              <a:t>CS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TextShape 2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029D3DF-A235-4B95-9803-20AB4996813F}" type="slidenum">
              <a:rPr b="0" lang="it-IT" sz="1400" spc="-1" strike="noStrike">
                <a:solidFill>
                  <a:srgbClr val="8b8b8b"/>
                </a:solidFill>
                <a:latin typeface="Times New Roman"/>
              </a:rPr>
              <a:t>4</a:t>
            </a:fld>
            <a:endParaRPr b="0" lang="it-IT" sz="1400" spc="-1" strike="noStrike">
              <a:latin typeface="Times New Roman"/>
            </a:endParaRPr>
          </a:p>
        </p:txBody>
      </p:sp>
      <p:sp>
        <p:nvSpPr>
          <p:cNvPr id="197" name="CustomShape 3"/>
          <p:cNvSpPr/>
          <p:nvPr/>
        </p:nvSpPr>
        <p:spPr>
          <a:xfrm>
            <a:off x="1364040" y="3151080"/>
            <a:ext cx="852480" cy="80892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Esame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198" name="CustomShape 4"/>
          <p:cNvSpPr/>
          <p:nvPr/>
        </p:nvSpPr>
        <p:spPr>
          <a:xfrm>
            <a:off x="2509200" y="322308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Consegna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199" name="CustomShape 5"/>
          <p:cNvSpPr/>
          <p:nvPr/>
        </p:nvSpPr>
        <p:spPr>
          <a:xfrm>
            <a:off x="3818880" y="2592000"/>
            <a:ext cx="852480" cy="138636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Studente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00" name="Line 6"/>
          <p:cNvSpPr/>
          <p:nvPr/>
        </p:nvSpPr>
        <p:spPr>
          <a:xfrm flipH="1">
            <a:off x="2216520" y="3367080"/>
            <a:ext cx="29268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Line 7"/>
          <p:cNvSpPr/>
          <p:nvPr/>
        </p:nvSpPr>
        <p:spPr>
          <a:xfrm>
            <a:off x="3596040" y="3367080"/>
            <a:ext cx="22284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TextShape 8"/>
          <p:cNvSpPr txBox="1"/>
          <p:nvPr/>
        </p:nvSpPr>
        <p:spPr>
          <a:xfrm>
            <a:off x="2376000" y="309600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03" name="TextShape 9"/>
          <p:cNvSpPr txBox="1"/>
          <p:nvPr/>
        </p:nvSpPr>
        <p:spPr>
          <a:xfrm>
            <a:off x="3380040" y="311436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04" name="Line 10"/>
          <p:cNvSpPr/>
          <p:nvPr/>
        </p:nvSpPr>
        <p:spPr>
          <a:xfrm>
            <a:off x="4671360" y="2644560"/>
            <a:ext cx="5857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11"/>
          <p:cNvSpPr/>
          <p:nvPr/>
        </p:nvSpPr>
        <p:spPr>
          <a:xfrm rot="600">
            <a:off x="5258160" y="2555280"/>
            <a:ext cx="134640" cy="1346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TextShape 12"/>
          <p:cNvSpPr txBox="1"/>
          <p:nvPr/>
        </p:nvSpPr>
        <p:spPr>
          <a:xfrm>
            <a:off x="5393160" y="252000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Matricola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207" name="Group 13"/>
          <p:cNvGrpSpPr/>
          <p:nvPr/>
        </p:nvGrpSpPr>
        <p:grpSpPr>
          <a:xfrm>
            <a:off x="4673160" y="2745360"/>
            <a:ext cx="514080" cy="134640"/>
            <a:chOff x="4673160" y="2745360"/>
            <a:chExt cx="514080" cy="134640"/>
          </a:xfrm>
        </p:grpSpPr>
        <p:sp>
          <p:nvSpPr>
            <p:cNvPr id="208" name="Line 14"/>
            <p:cNvSpPr/>
            <p:nvPr/>
          </p:nvSpPr>
          <p:spPr>
            <a:xfrm>
              <a:off x="4673160" y="284724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9" name="CustomShape 15"/>
            <p:cNvSpPr/>
            <p:nvPr/>
          </p:nvSpPr>
          <p:spPr>
            <a:xfrm>
              <a:off x="5059440" y="274536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10" name="Group 16"/>
          <p:cNvGrpSpPr/>
          <p:nvPr/>
        </p:nvGrpSpPr>
        <p:grpSpPr>
          <a:xfrm>
            <a:off x="4673160" y="2952000"/>
            <a:ext cx="514080" cy="134640"/>
            <a:chOff x="4673160" y="2952000"/>
            <a:chExt cx="514080" cy="134640"/>
          </a:xfrm>
        </p:grpSpPr>
        <p:sp>
          <p:nvSpPr>
            <p:cNvPr id="211" name="Line 17"/>
            <p:cNvSpPr/>
            <p:nvPr/>
          </p:nvSpPr>
          <p:spPr>
            <a:xfrm>
              <a:off x="4673160" y="305388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2" name="CustomShape 18"/>
            <p:cNvSpPr/>
            <p:nvPr/>
          </p:nvSpPr>
          <p:spPr>
            <a:xfrm>
              <a:off x="5059440" y="295200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13" name="Group 19"/>
          <p:cNvGrpSpPr/>
          <p:nvPr/>
        </p:nvGrpSpPr>
        <p:grpSpPr>
          <a:xfrm>
            <a:off x="4673160" y="3168000"/>
            <a:ext cx="514080" cy="134640"/>
            <a:chOff x="4673160" y="3168000"/>
            <a:chExt cx="514080" cy="134640"/>
          </a:xfrm>
        </p:grpSpPr>
        <p:sp>
          <p:nvSpPr>
            <p:cNvPr id="214" name="Line 20"/>
            <p:cNvSpPr/>
            <p:nvPr/>
          </p:nvSpPr>
          <p:spPr>
            <a:xfrm>
              <a:off x="4673160" y="326988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5" name="CustomShape 21"/>
            <p:cNvSpPr/>
            <p:nvPr/>
          </p:nvSpPr>
          <p:spPr>
            <a:xfrm>
              <a:off x="5059440" y="316800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16" name="TextShape 22"/>
          <p:cNvSpPr txBox="1"/>
          <p:nvPr/>
        </p:nvSpPr>
        <p:spPr>
          <a:xfrm>
            <a:off x="5187240" y="266400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Nome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17" name="TextShape 23"/>
          <p:cNvSpPr txBox="1"/>
          <p:nvPr/>
        </p:nvSpPr>
        <p:spPr>
          <a:xfrm>
            <a:off x="5177160" y="288000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Cognome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18" name="TextShape 24"/>
          <p:cNvSpPr txBox="1"/>
          <p:nvPr/>
        </p:nvSpPr>
        <p:spPr>
          <a:xfrm>
            <a:off x="5177160" y="309600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Regione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19" name="CustomShape 25"/>
          <p:cNvSpPr/>
          <p:nvPr/>
        </p:nvSpPr>
        <p:spPr>
          <a:xfrm>
            <a:off x="7376400" y="4146120"/>
            <a:ext cx="852480" cy="432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Corso</a:t>
            </a:r>
            <a:endParaRPr b="0" lang="it-IT" sz="1100" spc="-1" strike="noStrike">
              <a:latin typeface="Arial"/>
            </a:endParaRPr>
          </a:p>
          <a:p>
            <a:pPr algn="ctr"/>
            <a:r>
              <a:rPr b="0" lang="it-IT" sz="1100" spc="-1" strike="noStrike">
                <a:latin typeface="Arial"/>
              </a:rPr>
              <a:t>Laurea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20" name="CustomShape 26"/>
          <p:cNvSpPr/>
          <p:nvPr/>
        </p:nvSpPr>
        <p:spPr>
          <a:xfrm>
            <a:off x="6008400" y="432000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Afferisce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221" name="Line 27"/>
          <p:cNvSpPr/>
          <p:nvPr/>
        </p:nvSpPr>
        <p:spPr>
          <a:xfrm flipH="1">
            <a:off x="7088400" y="4464000"/>
            <a:ext cx="288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22" name="TextShape 28"/>
          <p:cNvSpPr txBox="1"/>
          <p:nvPr/>
        </p:nvSpPr>
        <p:spPr>
          <a:xfrm>
            <a:off x="6912000" y="450612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23" name="CustomShape 29"/>
          <p:cNvSpPr/>
          <p:nvPr/>
        </p:nvSpPr>
        <p:spPr>
          <a:xfrm>
            <a:off x="2238480" y="5904360"/>
            <a:ext cx="81792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Triennale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24" name="CustomShape 30"/>
          <p:cNvSpPr/>
          <p:nvPr/>
        </p:nvSpPr>
        <p:spPr>
          <a:xfrm>
            <a:off x="3344400" y="5904360"/>
            <a:ext cx="86400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Magistrale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25" name="Line 31"/>
          <p:cNvSpPr/>
          <p:nvPr/>
        </p:nvSpPr>
        <p:spPr>
          <a:xfrm>
            <a:off x="3655440" y="5644080"/>
            <a:ext cx="0" cy="2696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Line 32"/>
          <p:cNvSpPr/>
          <p:nvPr/>
        </p:nvSpPr>
        <p:spPr>
          <a:xfrm>
            <a:off x="2912400" y="5644080"/>
            <a:ext cx="0" cy="2696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Line 33"/>
          <p:cNvSpPr/>
          <p:nvPr/>
        </p:nvSpPr>
        <p:spPr>
          <a:xfrm flipH="1">
            <a:off x="2912400" y="5644080"/>
            <a:ext cx="74304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CustomShape 34"/>
          <p:cNvSpPr/>
          <p:nvPr/>
        </p:nvSpPr>
        <p:spPr>
          <a:xfrm>
            <a:off x="2860920" y="5040000"/>
            <a:ext cx="86400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Laurea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29" name="CustomShape 35"/>
          <p:cNvSpPr/>
          <p:nvPr/>
        </p:nvSpPr>
        <p:spPr>
          <a:xfrm>
            <a:off x="3749040" y="469836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900" spc="-1" strike="noStrike">
                <a:latin typeface="Arial"/>
              </a:rPr>
              <a:t>Afferisce</a:t>
            </a:r>
            <a:endParaRPr b="0" lang="it-IT" sz="900" spc="-1" strike="noStrike">
              <a:latin typeface="Arial"/>
              <a:ea typeface="Microsoft YaHei"/>
            </a:endParaRPr>
          </a:p>
        </p:txBody>
      </p:sp>
      <p:sp>
        <p:nvSpPr>
          <p:cNvPr id="230" name="Line 36"/>
          <p:cNvSpPr/>
          <p:nvPr/>
        </p:nvSpPr>
        <p:spPr>
          <a:xfrm>
            <a:off x="4311360" y="3978360"/>
            <a:ext cx="0" cy="72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Line 37"/>
          <p:cNvSpPr/>
          <p:nvPr/>
        </p:nvSpPr>
        <p:spPr>
          <a:xfrm flipV="1">
            <a:off x="3296520" y="4842360"/>
            <a:ext cx="0" cy="1976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Line 38"/>
          <p:cNvSpPr/>
          <p:nvPr/>
        </p:nvSpPr>
        <p:spPr>
          <a:xfrm flipH="1">
            <a:off x="3296520" y="4842360"/>
            <a:ext cx="45252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TextShape 39"/>
          <p:cNvSpPr txBox="1"/>
          <p:nvPr/>
        </p:nvSpPr>
        <p:spPr>
          <a:xfrm>
            <a:off x="3245040" y="457812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34" name="Line 40"/>
          <p:cNvSpPr/>
          <p:nvPr/>
        </p:nvSpPr>
        <p:spPr>
          <a:xfrm>
            <a:off x="4527360" y="3978360"/>
            <a:ext cx="0" cy="5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Line 41"/>
          <p:cNvSpPr/>
          <p:nvPr/>
        </p:nvSpPr>
        <p:spPr>
          <a:xfrm flipH="1">
            <a:off x="4527360" y="4482360"/>
            <a:ext cx="148104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36" name="CustomShape 42"/>
          <p:cNvSpPr/>
          <p:nvPr/>
        </p:nvSpPr>
        <p:spPr>
          <a:xfrm flipV="1">
            <a:off x="3279240" y="5374080"/>
            <a:ext cx="360" cy="269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37" name="Group 43"/>
          <p:cNvGrpSpPr/>
          <p:nvPr/>
        </p:nvGrpSpPr>
        <p:grpSpPr>
          <a:xfrm>
            <a:off x="4663080" y="3384000"/>
            <a:ext cx="514080" cy="134640"/>
            <a:chOff x="4663080" y="3384000"/>
            <a:chExt cx="514080" cy="134640"/>
          </a:xfrm>
        </p:grpSpPr>
        <p:sp>
          <p:nvSpPr>
            <p:cNvPr id="238" name="Line 44"/>
            <p:cNvSpPr/>
            <p:nvPr/>
          </p:nvSpPr>
          <p:spPr>
            <a:xfrm>
              <a:off x="4663080" y="348588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9" name="CustomShape 45"/>
            <p:cNvSpPr/>
            <p:nvPr/>
          </p:nvSpPr>
          <p:spPr>
            <a:xfrm>
              <a:off x="5049360" y="338400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40" name="TextShape 46"/>
          <p:cNvSpPr txBox="1"/>
          <p:nvPr/>
        </p:nvSpPr>
        <p:spPr>
          <a:xfrm>
            <a:off x="5177160" y="3302640"/>
            <a:ext cx="104724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Città nascita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241" name="Group 47"/>
          <p:cNvGrpSpPr/>
          <p:nvPr/>
        </p:nvGrpSpPr>
        <p:grpSpPr>
          <a:xfrm>
            <a:off x="4663080" y="3569400"/>
            <a:ext cx="1715400" cy="390600"/>
            <a:chOff x="4663080" y="3569400"/>
            <a:chExt cx="1715400" cy="390600"/>
          </a:xfrm>
        </p:grpSpPr>
        <p:sp>
          <p:nvSpPr>
            <p:cNvPr id="242" name="Line 48"/>
            <p:cNvSpPr/>
            <p:nvPr/>
          </p:nvSpPr>
          <p:spPr>
            <a:xfrm>
              <a:off x="4663080" y="380592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3" name="CustomShape 49"/>
            <p:cNvSpPr/>
            <p:nvPr/>
          </p:nvSpPr>
          <p:spPr>
            <a:xfrm>
              <a:off x="5049360" y="3632040"/>
              <a:ext cx="815040" cy="32796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/>
              <a:r>
                <a:rPr b="0" lang="it-IT" sz="1100" spc="-1" strike="noStrike">
                  <a:latin typeface="Arial"/>
                </a:rPr>
                <a:t>Residenza</a:t>
              </a:r>
              <a:endParaRPr b="0" lang="it-IT" sz="1100" spc="-1" strike="noStrike">
                <a:latin typeface="Arial"/>
              </a:endParaRPr>
            </a:p>
          </p:txBody>
        </p:sp>
        <p:grpSp>
          <p:nvGrpSpPr>
            <p:cNvPr id="244" name="Group 50"/>
            <p:cNvGrpSpPr/>
            <p:nvPr/>
          </p:nvGrpSpPr>
          <p:grpSpPr>
            <a:xfrm>
              <a:off x="5720400" y="3569400"/>
              <a:ext cx="514080" cy="134640"/>
              <a:chOff x="5720400" y="3569400"/>
              <a:chExt cx="514080" cy="134640"/>
            </a:xfrm>
          </p:grpSpPr>
          <p:sp>
            <p:nvSpPr>
              <p:cNvPr id="245" name="Line 51"/>
              <p:cNvSpPr/>
              <p:nvPr/>
            </p:nvSpPr>
            <p:spPr>
              <a:xfrm>
                <a:off x="5720400" y="3671280"/>
                <a:ext cx="384840" cy="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46" name="CustomShape 52"/>
              <p:cNvSpPr/>
              <p:nvPr/>
            </p:nvSpPr>
            <p:spPr>
              <a:xfrm>
                <a:off x="6106680" y="3569400"/>
                <a:ext cx="12780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247" name="Group 53"/>
            <p:cNvGrpSpPr/>
            <p:nvPr/>
          </p:nvGrpSpPr>
          <p:grpSpPr>
            <a:xfrm>
              <a:off x="5864400" y="3704040"/>
              <a:ext cx="514080" cy="134640"/>
              <a:chOff x="5864400" y="3704040"/>
              <a:chExt cx="514080" cy="134640"/>
            </a:xfrm>
          </p:grpSpPr>
          <p:sp>
            <p:nvSpPr>
              <p:cNvPr id="248" name="Line 54"/>
              <p:cNvSpPr/>
              <p:nvPr/>
            </p:nvSpPr>
            <p:spPr>
              <a:xfrm>
                <a:off x="5864400" y="3805920"/>
                <a:ext cx="384840" cy="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49" name="CustomShape 55"/>
              <p:cNvSpPr/>
              <p:nvPr/>
            </p:nvSpPr>
            <p:spPr>
              <a:xfrm>
                <a:off x="6250680" y="3704040"/>
                <a:ext cx="12780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250" name="Group 56"/>
            <p:cNvGrpSpPr/>
            <p:nvPr/>
          </p:nvGrpSpPr>
          <p:grpSpPr>
            <a:xfrm>
              <a:off x="5638320" y="3825360"/>
              <a:ext cx="514080" cy="134640"/>
              <a:chOff x="5638320" y="3825360"/>
              <a:chExt cx="514080" cy="134640"/>
            </a:xfrm>
          </p:grpSpPr>
          <p:sp>
            <p:nvSpPr>
              <p:cNvPr id="251" name="Line 57"/>
              <p:cNvSpPr/>
              <p:nvPr/>
            </p:nvSpPr>
            <p:spPr>
              <a:xfrm>
                <a:off x="5638320" y="3927240"/>
                <a:ext cx="384840" cy="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52" name="CustomShape 58"/>
              <p:cNvSpPr/>
              <p:nvPr/>
            </p:nvSpPr>
            <p:spPr>
              <a:xfrm>
                <a:off x="6024600" y="3825360"/>
                <a:ext cx="12780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253" name="TextShape 59"/>
          <p:cNvSpPr txBox="1"/>
          <p:nvPr/>
        </p:nvSpPr>
        <p:spPr>
          <a:xfrm>
            <a:off x="6185160" y="3498120"/>
            <a:ext cx="104724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Città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54" name="TextShape 60"/>
          <p:cNvSpPr txBox="1"/>
          <p:nvPr/>
        </p:nvSpPr>
        <p:spPr>
          <a:xfrm>
            <a:off x="6329160" y="3672000"/>
            <a:ext cx="104724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Provincia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55" name="TextShape 61"/>
          <p:cNvSpPr txBox="1"/>
          <p:nvPr/>
        </p:nvSpPr>
        <p:spPr>
          <a:xfrm>
            <a:off x="6113160" y="3825360"/>
            <a:ext cx="104724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Regione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56" name="TextShape 62"/>
          <p:cNvSpPr txBox="1"/>
          <p:nvPr/>
        </p:nvSpPr>
        <p:spPr>
          <a:xfrm>
            <a:off x="3848400" y="397836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57" name="TextShape 63"/>
          <p:cNvSpPr txBox="1"/>
          <p:nvPr/>
        </p:nvSpPr>
        <p:spPr>
          <a:xfrm>
            <a:off x="4496400" y="397836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258" name="Group 64"/>
          <p:cNvGrpSpPr/>
          <p:nvPr/>
        </p:nvGrpSpPr>
        <p:grpSpPr>
          <a:xfrm>
            <a:off x="295200" y="1440000"/>
            <a:ext cx="4096800" cy="2498760"/>
            <a:chOff x="295200" y="1440000"/>
            <a:chExt cx="4096800" cy="2498760"/>
          </a:xfrm>
        </p:grpSpPr>
        <p:sp>
          <p:nvSpPr>
            <p:cNvPr id="259" name="Line 65"/>
            <p:cNvSpPr/>
            <p:nvPr/>
          </p:nvSpPr>
          <p:spPr>
            <a:xfrm>
              <a:off x="1008720" y="3240000"/>
              <a:ext cx="35532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0" name="CustomShape 66"/>
            <p:cNvSpPr/>
            <p:nvPr/>
          </p:nvSpPr>
          <p:spPr>
            <a:xfrm>
              <a:off x="295200" y="3096000"/>
              <a:ext cx="713520" cy="32796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/>
              <a:r>
                <a:rPr b="0" lang="it-IT" sz="1100" spc="-1" strike="noStrike">
                  <a:latin typeface="Arial"/>
                </a:rPr>
                <a:t>Data</a:t>
              </a:r>
              <a:endParaRPr b="0" lang="it-IT" sz="1100" spc="-1" strike="noStrike">
                <a:latin typeface="Arial"/>
              </a:endParaRPr>
            </a:p>
          </p:txBody>
        </p:sp>
        <p:grpSp>
          <p:nvGrpSpPr>
            <p:cNvPr id="261" name="Group 67"/>
            <p:cNvGrpSpPr/>
            <p:nvPr/>
          </p:nvGrpSpPr>
          <p:grpSpPr>
            <a:xfrm>
              <a:off x="864720" y="3357360"/>
              <a:ext cx="134640" cy="515160"/>
              <a:chOff x="864720" y="3357360"/>
              <a:chExt cx="134640" cy="515160"/>
            </a:xfrm>
          </p:grpSpPr>
          <p:sp>
            <p:nvSpPr>
              <p:cNvPr id="262" name="Line 68"/>
              <p:cNvSpPr/>
              <p:nvPr/>
            </p:nvSpPr>
            <p:spPr>
              <a:xfrm>
                <a:off x="898560" y="3357360"/>
                <a:ext cx="0" cy="38484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63" name="CustomShape 69"/>
              <p:cNvSpPr/>
              <p:nvPr/>
            </p:nvSpPr>
            <p:spPr>
              <a:xfrm rot="5400600">
                <a:off x="867960" y="3741120"/>
                <a:ext cx="12780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264" name="Group 70"/>
            <p:cNvGrpSpPr/>
            <p:nvPr/>
          </p:nvGrpSpPr>
          <p:grpSpPr>
            <a:xfrm>
              <a:off x="586080" y="3423960"/>
              <a:ext cx="134640" cy="514800"/>
              <a:chOff x="586080" y="3423960"/>
              <a:chExt cx="134640" cy="514800"/>
            </a:xfrm>
          </p:grpSpPr>
          <p:sp>
            <p:nvSpPr>
              <p:cNvPr id="265" name="Line 71"/>
              <p:cNvSpPr/>
              <p:nvPr/>
            </p:nvSpPr>
            <p:spPr>
              <a:xfrm>
                <a:off x="619200" y="3423960"/>
                <a:ext cx="0" cy="38484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66" name="CustomShape 72"/>
              <p:cNvSpPr/>
              <p:nvPr/>
            </p:nvSpPr>
            <p:spPr>
              <a:xfrm rot="5400600">
                <a:off x="589320" y="3807360"/>
                <a:ext cx="12780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267" name="Group 73"/>
            <p:cNvGrpSpPr/>
            <p:nvPr/>
          </p:nvGrpSpPr>
          <p:grpSpPr>
            <a:xfrm>
              <a:off x="339120" y="3342960"/>
              <a:ext cx="134640" cy="513000"/>
              <a:chOff x="339120" y="3342960"/>
              <a:chExt cx="134640" cy="513000"/>
            </a:xfrm>
          </p:grpSpPr>
          <p:sp>
            <p:nvSpPr>
              <p:cNvPr id="268" name="Line 74"/>
              <p:cNvSpPr/>
              <p:nvPr/>
            </p:nvSpPr>
            <p:spPr>
              <a:xfrm>
                <a:off x="373320" y="3342960"/>
                <a:ext cx="0" cy="38484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69" name="CustomShape 75"/>
              <p:cNvSpPr/>
              <p:nvPr/>
            </p:nvSpPr>
            <p:spPr>
              <a:xfrm rot="5400600">
                <a:off x="342360" y="3724560"/>
                <a:ext cx="12780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270" name="Line 76"/>
            <p:cNvSpPr/>
            <p:nvPr/>
          </p:nvSpPr>
          <p:spPr>
            <a:xfrm flipV="1">
              <a:off x="1224000" y="3024000"/>
              <a:ext cx="0" cy="360000"/>
            </a:xfrm>
            <a:prstGeom prst="line">
              <a:avLst/>
            </a:prstGeom>
            <a:ln w="19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1" name="Line 77"/>
            <p:cNvSpPr/>
            <p:nvPr/>
          </p:nvSpPr>
          <p:spPr>
            <a:xfrm flipH="1">
              <a:off x="1224000" y="3024000"/>
              <a:ext cx="1152000" cy="0"/>
            </a:xfrm>
            <a:prstGeom prst="line">
              <a:avLst/>
            </a:prstGeom>
            <a:ln w="19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2" name="Line 78"/>
            <p:cNvSpPr/>
            <p:nvPr/>
          </p:nvSpPr>
          <p:spPr>
            <a:xfrm>
              <a:off x="2376000" y="3024000"/>
              <a:ext cx="0" cy="504000"/>
            </a:xfrm>
            <a:prstGeom prst="line">
              <a:avLst/>
            </a:prstGeom>
            <a:ln w="19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3" name="Line 79"/>
            <p:cNvSpPr/>
            <p:nvPr/>
          </p:nvSpPr>
          <p:spPr>
            <a:xfrm flipV="1">
              <a:off x="3672000" y="1440000"/>
              <a:ext cx="0" cy="504000"/>
            </a:xfrm>
            <a:prstGeom prst="line">
              <a:avLst/>
            </a:prstGeom>
            <a:ln w="19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4" name="Line 80"/>
            <p:cNvSpPr/>
            <p:nvPr/>
          </p:nvSpPr>
          <p:spPr>
            <a:xfrm>
              <a:off x="3672000" y="1944000"/>
              <a:ext cx="720000" cy="0"/>
            </a:xfrm>
            <a:prstGeom prst="line">
              <a:avLst/>
            </a:prstGeom>
            <a:ln w="19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75" name="TextShape 81"/>
          <p:cNvSpPr txBox="1"/>
          <p:nvPr/>
        </p:nvSpPr>
        <p:spPr>
          <a:xfrm>
            <a:off x="468360" y="3938760"/>
            <a:ext cx="576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Mese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76" name="TextShape 82"/>
          <p:cNvSpPr txBox="1"/>
          <p:nvPr/>
        </p:nvSpPr>
        <p:spPr>
          <a:xfrm>
            <a:off x="680760" y="3810960"/>
            <a:ext cx="61524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Anno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77" name="TextShape 83"/>
          <p:cNvSpPr txBox="1"/>
          <p:nvPr/>
        </p:nvSpPr>
        <p:spPr>
          <a:xfrm>
            <a:off x="0" y="3798360"/>
            <a:ext cx="72288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Giorno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278" name="Group 84"/>
          <p:cNvGrpSpPr/>
          <p:nvPr/>
        </p:nvGrpSpPr>
        <p:grpSpPr>
          <a:xfrm>
            <a:off x="1737360" y="3960000"/>
            <a:ext cx="134640" cy="515880"/>
            <a:chOff x="1737360" y="3960000"/>
            <a:chExt cx="134640" cy="515880"/>
          </a:xfrm>
        </p:grpSpPr>
        <p:sp>
          <p:nvSpPr>
            <p:cNvPr id="279" name="Line 85"/>
            <p:cNvSpPr/>
            <p:nvPr/>
          </p:nvSpPr>
          <p:spPr>
            <a:xfrm>
              <a:off x="1771560" y="3960000"/>
              <a:ext cx="0" cy="38484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0" name="CustomShape 86"/>
            <p:cNvSpPr/>
            <p:nvPr/>
          </p:nvSpPr>
          <p:spPr>
            <a:xfrm rot="5400000">
              <a:off x="1740600" y="434448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81" name="TextShape 87"/>
          <p:cNvSpPr txBox="1"/>
          <p:nvPr/>
        </p:nvSpPr>
        <p:spPr>
          <a:xfrm>
            <a:off x="1872000" y="434808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Voto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82" name="CustomShape 88"/>
          <p:cNvSpPr/>
          <p:nvPr/>
        </p:nvSpPr>
        <p:spPr>
          <a:xfrm>
            <a:off x="3704400" y="208800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Partecipa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283" name="CustomShape 89"/>
          <p:cNvSpPr/>
          <p:nvPr/>
        </p:nvSpPr>
        <p:spPr>
          <a:xfrm>
            <a:off x="3827520" y="1368000"/>
            <a:ext cx="852480" cy="432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Piano studio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84" name="CustomShape 90"/>
          <p:cNvSpPr/>
          <p:nvPr/>
        </p:nvSpPr>
        <p:spPr>
          <a:xfrm>
            <a:off x="1512000" y="935280"/>
            <a:ext cx="852480" cy="115272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Corso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285" name="CustomShape 91"/>
          <p:cNvSpPr/>
          <p:nvPr/>
        </p:nvSpPr>
        <p:spPr>
          <a:xfrm>
            <a:off x="2520000" y="144000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Afferisce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286" name="CustomShape 92"/>
          <p:cNvSpPr/>
          <p:nvPr/>
        </p:nvSpPr>
        <p:spPr>
          <a:xfrm>
            <a:off x="1152000" y="230400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di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287" name="Line 93"/>
          <p:cNvSpPr/>
          <p:nvPr/>
        </p:nvSpPr>
        <p:spPr>
          <a:xfrm>
            <a:off x="1728000" y="2592000"/>
            <a:ext cx="0" cy="5590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88" name="Line 94"/>
          <p:cNvSpPr/>
          <p:nvPr/>
        </p:nvSpPr>
        <p:spPr>
          <a:xfrm>
            <a:off x="1728000" y="208800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89" name="Line 95"/>
          <p:cNvSpPr/>
          <p:nvPr/>
        </p:nvSpPr>
        <p:spPr>
          <a:xfrm flipH="1">
            <a:off x="2376000" y="1584000"/>
            <a:ext cx="1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90" name="Line 96"/>
          <p:cNvSpPr/>
          <p:nvPr/>
        </p:nvSpPr>
        <p:spPr>
          <a:xfrm flipH="1">
            <a:off x="3606840" y="1584000"/>
            <a:ext cx="22068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91" name="Line 97"/>
          <p:cNvSpPr/>
          <p:nvPr/>
        </p:nvSpPr>
        <p:spPr>
          <a:xfrm flipV="1">
            <a:off x="4248000" y="1800000"/>
            <a:ext cx="0" cy="288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92" name="Line 98"/>
          <p:cNvSpPr/>
          <p:nvPr/>
        </p:nvSpPr>
        <p:spPr>
          <a:xfrm flipV="1">
            <a:off x="4248000" y="237600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93" name="CustomShape 99"/>
          <p:cNvSpPr/>
          <p:nvPr/>
        </p:nvSpPr>
        <p:spPr>
          <a:xfrm rot="600">
            <a:off x="1151640" y="3393360"/>
            <a:ext cx="134640" cy="1346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94" name="Group 100"/>
          <p:cNvGrpSpPr/>
          <p:nvPr/>
        </p:nvGrpSpPr>
        <p:grpSpPr>
          <a:xfrm>
            <a:off x="1162080" y="1152000"/>
            <a:ext cx="370080" cy="97200"/>
            <a:chOff x="1162080" y="1152000"/>
            <a:chExt cx="370080" cy="97200"/>
          </a:xfrm>
        </p:grpSpPr>
        <p:sp>
          <p:nvSpPr>
            <p:cNvPr id="295" name="Line 101"/>
            <p:cNvSpPr/>
            <p:nvPr/>
          </p:nvSpPr>
          <p:spPr>
            <a:xfrm flipH="1">
              <a:off x="1255320" y="1175760"/>
              <a:ext cx="276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6" name="CustomShape 102"/>
            <p:cNvSpPr/>
            <p:nvPr/>
          </p:nvSpPr>
          <p:spPr>
            <a:xfrm rot="10800000">
              <a:off x="1162080" y="1152000"/>
              <a:ext cx="92160" cy="9720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97" name="Line 103"/>
          <p:cNvSpPr/>
          <p:nvPr/>
        </p:nvSpPr>
        <p:spPr>
          <a:xfrm flipH="1">
            <a:off x="1080000" y="935280"/>
            <a:ext cx="4392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8" name="CustomShape 104"/>
          <p:cNvSpPr/>
          <p:nvPr/>
        </p:nvSpPr>
        <p:spPr>
          <a:xfrm rot="10800600">
            <a:off x="945360" y="872280"/>
            <a:ext cx="134640" cy="1346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9" name="TextShape 105"/>
          <p:cNvSpPr txBox="1"/>
          <p:nvPr/>
        </p:nvSpPr>
        <p:spPr>
          <a:xfrm>
            <a:off x="243000" y="905040"/>
            <a:ext cx="621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Codice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300" name="Group 106"/>
          <p:cNvGrpSpPr/>
          <p:nvPr/>
        </p:nvGrpSpPr>
        <p:grpSpPr>
          <a:xfrm>
            <a:off x="1141920" y="1368000"/>
            <a:ext cx="370080" cy="97200"/>
            <a:chOff x="1141920" y="1368000"/>
            <a:chExt cx="370080" cy="97200"/>
          </a:xfrm>
        </p:grpSpPr>
        <p:sp>
          <p:nvSpPr>
            <p:cNvPr id="301" name="Line 107"/>
            <p:cNvSpPr/>
            <p:nvPr/>
          </p:nvSpPr>
          <p:spPr>
            <a:xfrm flipH="1">
              <a:off x="1235160" y="1391760"/>
              <a:ext cx="276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2" name="CustomShape 108"/>
            <p:cNvSpPr/>
            <p:nvPr/>
          </p:nvSpPr>
          <p:spPr>
            <a:xfrm rot="10800000">
              <a:off x="1141920" y="1368000"/>
              <a:ext cx="92160" cy="9720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303" name="Group 109"/>
          <p:cNvGrpSpPr/>
          <p:nvPr/>
        </p:nvGrpSpPr>
        <p:grpSpPr>
          <a:xfrm>
            <a:off x="1152000" y="1531800"/>
            <a:ext cx="360000" cy="94320"/>
            <a:chOff x="1152000" y="1531800"/>
            <a:chExt cx="360000" cy="94320"/>
          </a:xfrm>
        </p:grpSpPr>
        <p:sp>
          <p:nvSpPr>
            <p:cNvPr id="304" name="Line 110"/>
            <p:cNvSpPr/>
            <p:nvPr/>
          </p:nvSpPr>
          <p:spPr>
            <a:xfrm flipH="1">
              <a:off x="1242720" y="1554840"/>
              <a:ext cx="26928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5" name="CustomShape 111"/>
            <p:cNvSpPr/>
            <p:nvPr/>
          </p:nvSpPr>
          <p:spPr>
            <a:xfrm rot="10800000">
              <a:off x="1152000" y="1531800"/>
              <a:ext cx="89280" cy="9432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06" name="TextShape 112"/>
          <p:cNvSpPr txBox="1"/>
          <p:nvPr/>
        </p:nvSpPr>
        <p:spPr>
          <a:xfrm>
            <a:off x="648000" y="1080000"/>
            <a:ext cx="56592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Nome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07" name="TextShape 113"/>
          <p:cNvSpPr txBox="1"/>
          <p:nvPr/>
        </p:nvSpPr>
        <p:spPr>
          <a:xfrm>
            <a:off x="0" y="1296000"/>
            <a:ext cx="1234080" cy="401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Crediti Lezione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08" name="TextShape 114"/>
          <p:cNvSpPr txBox="1"/>
          <p:nvPr/>
        </p:nvSpPr>
        <p:spPr>
          <a:xfrm>
            <a:off x="360000" y="1440000"/>
            <a:ext cx="1296000" cy="401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Crediti Esercitazione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09" name="CustomShape 115"/>
          <p:cNvSpPr/>
          <p:nvPr/>
        </p:nvSpPr>
        <p:spPr>
          <a:xfrm>
            <a:off x="2520000" y="93528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Afferisce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310" name="Line 116"/>
          <p:cNvSpPr/>
          <p:nvPr/>
        </p:nvSpPr>
        <p:spPr>
          <a:xfrm flipH="1">
            <a:off x="2376000" y="1080000"/>
            <a:ext cx="1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11" name="Line 117"/>
          <p:cNvSpPr/>
          <p:nvPr/>
        </p:nvSpPr>
        <p:spPr>
          <a:xfrm flipH="1">
            <a:off x="3606840" y="1080000"/>
            <a:ext cx="409716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12" name="Line 118"/>
          <p:cNvSpPr/>
          <p:nvPr/>
        </p:nvSpPr>
        <p:spPr>
          <a:xfrm flipV="1">
            <a:off x="7704000" y="1080000"/>
            <a:ext cx="0" cy="30661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13" name="TextShape 119"/>
          <p:cNvSpPr txBox="1"/>
          <p:nvPr/>
        </p:nvSpPr>
        <p:spPr>
          <a:xfrm>
            <a:off x="4167360" y="235656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(0,1)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14" name="TextShape 120"/>
          <p:cNvSpPr txBox="1"/>
          <p:nvPr/>
        </p:nvSpPr>
        <p:spPr>
          <a:xfrm>
            <a:off x="4392000" y="180000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(0,N)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15" name="TextShape 121"/>
          <p:cNvSpPr txBox="1"/>
          <p:nvPr/>
        </p:nvSpPr>
        <p:spPr>
          <a:xfrm>
            <a:off x="3240000" y="165600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(0,N)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16" name="TextShape 122"/>
          <p:cNvSpPr txBox="1"/>
          <p:nvPr/>
        </p:nvSpPr>
        <p:spPr>
          <a:xfrm>
            <a:off x="2304000" y="158400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(0,N)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17" name="TextShape 123"/>
          <p:cNvSpPr txBox="1"/>
          <p:nvPr/>
        </p:nvSpPr>
        <p:spPr>
          <a:xfrm>
            <a:off x="1656000" y="208800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(0,N)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18" name="TextShape 124"/>
          <p:cNvSpPr txBox="1"/>
          <p:nvPr/>
        </p:nvSpPr>
        <p:spPr>
          <a:xfrm>
            <a:off x="1656000" y="273600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19" name="TextShape 125"/>
          <p:cNvSpPr txBox="1"/>
          <p:nvPr/>
        </p:nvSpPr>
        <p:spPr>
          <a:xfrm>
            <a:off x="2304000" y="86400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20" name="TextShape 126"/>
          <p:cNvSpPr txBox="1"/>
          <p:nvPr/>
        </p:nvSpPr>
        <p:spPr>
          <a:xfrm>
            <a:off x="7704000" y="385812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21" name="CustomShape 127"/>
          <p:cNvSpPr/>
          <p:nvPr/>
        </p:nvSpPr>
        <p:spPr>
          <a:xfrm rot="600">
            <a:off x="3609000" y="1305360"/>
            <a:ext cx="134640" cy="1346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Shape 1"/>
          <p:cNvSpPr txBox="1"/>
          <p:nvPr/>
        </p:nvSpPr>
        <p:spPr>
          <a:xfrm>
            <a:off x="243000" y="204840"/>
            <a:ext cx="8727480" cy="730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Calibri"/>
              </a:rPr>
              <a:t>PDND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3" name="TextShape 2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411F3CB-0CFC-4AE4-B563-5E8F8F4C6DD4}" type="slidenum">
              <a:rPr b="0" lang="it-IT" sz="1400" spc="-1" strike="noStrike">
                <a:solidFill>
                  <a:srgbClr val="8b8b8b"/>
                </a:solidFill>
                <a:latin typeface="Times New Roman"/>
              </a:rPr>
              <a:t>5</a:t>
            </a:fld>
            <a:endParaRPr b="0" lang="it-IT" sz="1400" spc="-1" strike="noStrike">
              <a:latin typeface="Times New Roman"/>
            </a:endParaRPr>
          </a:p>
        </p:txBody>
      </p:sp>
      <p:sp>
        <p:nvSpPr>
          <p:cNvPr id="324" name="CustomShape 3"/>
          <p:cNvSpPr/>
          <p:nvPr/>
        </p:nvSpPr>
        <p:spPr>
          <a:xfrm>
            <a:off x="1368000" y="288072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Spetta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325" name="TextShape 4"/>
          <p:cNvSpPr txBox="1"/>
          <p:nvPr/>
        </p:nvSpPr>
        <p:spPr>
          <a:xfrm>
            <a:off x="7488000" y="280800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(0,N)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326" name="Group 5"/>
          <p:cNvGrpSpPr/>
          <p:nvPr/>
        </p:nvGrpSpPr>
        <p:grpSpPr>
          <a:xfrm>
            <a:off x="3647520" y="1656720"/>
            <a:ext cx="468000" cy="134640"/>
            <a:chOff x="3647520" y="1656720"/>
            <a:chExt cx="468000" cy="134640"/>
          </a:xfrm>
        </p:grpSpPr>
        <p:sp>
          <p:nvSpPr>
            <p:cNvPr id="327" name="Line 6"/>
            <p:cNvSpPr/>
            <p:nvPr/>
          </p:nvSpPr>
          <p:spPr>
            <a:xfrm flipH="1">
              <a:off x="3765240" y="1689480"/>
              <a:ext cx="35028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8" name="CustomShape 7"/>
            <p:cNvSpPr/>
            <p:nvPr/>
          </p:nvSpPr>
          <p:spPr>
            <a:xfrm flipH="1" flipV="1">
              <a:off x="3647160" y="1656720"/>
              <a:ext cx="11628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29" name="TextShape 8"/>
          <p:cNvSpPr txBox="1"/>
          <p:nvPr/>
        </p:nvSpPr>
        <p:spPr>
          <a:xfrm>
            <a:off x="3096000" y="1584720"/>
            <a:ext cx="57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Nome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30" name="TextShape 9"/>
          <p:cNvSpPr txBox="1"/>
          <p:nvPr/>
        </p:nvSpPr>
        <p:spPr>
          <a:xfrm>
            <a:off x="2880000" y="187272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Cognome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31" name="CustomShape 10"/>
          <p:cNvSpPr/>
          <p:nvPr/>
        </p:nvSpPr>
        <p:spPr>
          <a:xfrm>
            <a:off x="1846080" y="3626640"/>
            <a:ext cx="81792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Ordinario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32" name="CustomShape 11"/>
          <p:cNvSpPr/>
          <p:nvPr/>
        </p:nvSpPr>
        <p:spPr>
          <a:xfrm>
            <a:off x="4032000" y="3626640"/>
            <a:ext cx="93600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Ricercatore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33" name="CustomShape 12"/>
          <p:cNvSpPr/>
          <p:nvPr/>
        </p:nvSpPr>
        <p:spPr>
          <a:xfrm>
            <a:off x="2952000" y="3626640"/>
            <a:ext cx="81792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Associato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34" name="Line 13"/>
          <p:cNvSpPr/>
          <p:nvPr/>
        </p:nvSpPr>
        <p:spPr>
          <a:xfrm>
            <a:off x="3263040" y="3430800"/>
            <a:ext cx="0" cy="205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35" name="TextShape 14"/>
          <p:cNvSpPr txBox="1"/>
          <p:nvPr/>
        </p:nvSpPr>
        <p:spPr>
          <a:xfrm>
            <a:off x="936000" y="2808000"/>
            <a:ext cx="504000" cy="360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(0,N)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36" name="CustomShape 15"/>
          <p:cNvSpPr/>
          <p:nvPr/>
        </p:nvSpPr>
        <p:spPr>
          <a:xfrm>
            <a:off x="2819520" y="2808720"/>
            <a:ext cx="852480" cy="360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Docente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37" name="CustomShape 16"/>
          <p:cNvSpPr/>
          <p:nvPr/>
        </p:nvSpPr>
        <p:spPr>
          <a:xfrm>
            <a:off x="5616000" y="2808720"/>
            <a:ext cx="852480" cy="504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Non Docente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38" name="CustomShape 17"/>
          <p:cNvSpPr/>
          <p:nvPr/>
        </p:nvSpPr>
        <p:spPr>
          <a:xfrm>
            <a:off x="4115520" y="1584720"/>
            <a:ext cx="852480" cy="720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Personale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339" name="Group 18"/>
          <p:cNvGrpSpPr/>
          <p:nvPr/>
        </p:nvGrpSpPr>
        <p:grpSpPr>
          <a:xfrm>
            <a:off x="4957560" y="1666080"/>
            <a:ext cx="1725840" cy="669240"/>
            <a:chOff x="4957560" y="1666080"/>
            <a:chExt cx="1725840" cy="669240"/>
          </a:xfrm>
        </p:grpSpPr>
        <p:sp>
          <p:nvSpPr>
            <p:cNvPr id="340" name="Line 19"/>
            <p:cNvSpPr/>
            <p:nvPr/>
          </p:nvSpPr>
          <p:spPr>
            <a:xfrm>
              <a:off x="4968000" y="218124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1" name="CustomShape 20"/>
            <p:cNvSpPr/>
            <p:nvPr/>
          </p:nvSpPr>
          <p:spPr>
            <a:xfrm>
              <a:off x="5354280" y="2007360"/>
              <a:ext cx="815040" cy="32796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/>
              <a:r>
                <a:rPr b="0" lang="it-IT" sz="1100" spc="-1" strike="noStrike">
                  <a:latin typeface="Arial"/>
                </a:rPr>
                <a:t>Residenza</a:t>
              </a:r>
              <a:endParaRPr b="0" lang="it-IT" sz="1100" spc="-1" strike="noStrike">
                <a:latin typeface="Arial"/>
              </a:endParaRPr>
            </a:p>
          </p:txBody>
        </p:sp>
        <p:grpSp>
          <p:nvGrpSpPr>
            <p:cNvPr id="342" name="Group 21"/>
            <p:cNvGrpSpPr/>
            <p:nvPr/>
          </p:nvGrpSpPr>
          <p:grpSpPr>
            <a:xfrm>
              <a:off x="6025320" y="1944720"/>
              <a:ext cx="514080" cy="134640"/>
              <a:chOff x="6025320" y="1944720"/>
              <a:chExt cx="514080" cy="134640"/>
            </a:xfrm>
          </p:grpSpPr>
          <p:sp>
            <p:nvSpPr>
              <p:cNvPr id="343" name="Line 22"/>
              <p:cNvSpPr/>
              <p:nvPr/>
            </p:nvSpPr>
            <p:spPr>
              <a:xfrm>
                <a:off x="6025320" y="2046600"/>
                <a:ext cx="384840" cy="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44" name="CustomShape 23"/>
              <p:cNvSpPr/>
              <p:nvPr/>
            </p:nvSpPr>
            <p:spPr>
              <a:xfrm>
                <a:off x="6411600" y="1944720"/>
                <a:ext cx="12780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345" name="Group 24"/>
            <p:cNvGrpSpPr/>
            <p:nvPr/>
          </p:nvGrpSpPr>
          <p:grpSpPr>
            <a:xfrm>
              <a:off x="6169320" y="2079360"/>
              <a:ext cx="514080" cy="134640"/>
              <a:chOff x="6169320" y="2079360"/>
              <a:chExt cx="514080" cy="134640"/>
            </a:xfrm>
          </p:grpSpPr>
          <p:sp>
            <p:nvSpPr>
              <p:cNvPr id="346" name="Line 25"/>
              <p:cNvSpPr/>
              <p:nvPr/>
            </p:nvSpPr>
            <p:spPr>
              <a:xfrm>
                <a:off x="6169320" y="2181240"/>
                <a:ext cx="384840" cy="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47" name="CustomShape 26"/>
              <p:cNvSpPr/>
              <p:nvPr/>
            </p:nvSpPr>
            <p:spPr>
              <a:xfrm>
                <a:off x="6555600" y="2079360"/>
                <a:ext cx="12780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348" name="Group 27"/>
            <p:cNvGrpSpPr/>
            <p:nvPr/>
          </p:nvGrpSpPr>
          <p:grpSpPr>
            <a:xfrm>
              <a:off x="5943240" y="2200680"/>
              <a:ext cx="514080" cy="134640"/>
              <a:chOff x="5943240" y="2200680"/>
              <a:chExt cx="514080" cy="134640"/>
            </a:xfrm>
          </p:grpSpPr>
          <p:sp>
            <p:nvSpPr>
              <p:cNvPr id="349" name="Line 28"/>
              <p:cNvSpPr/>
              <p:nvPr/>
            </p:nvSpPr>
            <p:spPr>
              <a:xfrm>
                <a:off x="5943240" y="2302560"/>
                <a:ext cx="384840" cy="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0" name="CustomShape 29"/>
              <p:cNvSpPr/>
              <p:nvPr/>
            </p:nvSpPr>
            <p:spPr>
              <a:xfrm>
                <a:off x="6329520" y="2200680"/>
                <a:ext cx="12780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351" name="Group 30"/>
            <p:cNvGrpSpPr/>
            <p:nvPr/>
          </p:nvGrpSpPr>
          <p:grpSpPr>
            <a:xfrm>
              <a:off x="4959360" y="1869840"/>
              <a:ext cx="512640" cy="134640"/>
              <a:chOff x="4959360" y="1869840"/>
              <a:chExt cx="512640" cy="134640"/>
            </a:xfrm>
          </p:grpSpPr>
          <p:sp>
            <p:nvSpPr>
              <p:cNvPr id="352" name="Line 31"/>
              <p:cNvSpPr/>
              <p:nvPr/>
            </p:nvSpPr>
            <p:spPr>
              <a:xfrm>
                <a:off x="4959360" y="1944720"/>
                <a:ext cx="384840" cy="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3" name="CustomShape 32"/>
              <p:cNvSpPr/>
              <p:nvPr/>
            </p:nvSpPr>
            <p:spPr>
              <a:xfrm>
                <a:off x="5344200" y="1869840"/>
                <a:ext cx="12780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354" name="Group 33"/>
            <p:cNvGrpSpPr/>
            <p:nvPr/>
          </p:nvGrpSpPr>
          <p:grpSpPr>
            <a:xfrm>
              <a:off x="4957560" y="1666080"/>
              <a:ext cx="514080" cy="134640"/>
              <a:chOff x="4957560" y="1666080"/>
              <a:chExt cx="514080" cy="134640"/>
            </a:xfrm>
          </p:grpSpPr>
          <p:sp>
            <p:nvSpPr>
              <p:cNvPr id="355" name="Line 34"/>
              <p:cNvSpPr/>
              <p:nvPr/>
            </p:nvSpPr>
            <p:spPr>
              <a:xfrm>
                <a:off x="4957560" y="1767960"/>
                <a:ext cx="384840" cy="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6" name="CustomShape 35"/>
              <p:cNvSpPr/>
              <p:nvPr/>
            </p:nvSpPr>
            <p:spPr>
              <a:xfrm>
                <a:off x="5343840" y="1666080"/>
                <a:ext cx="12780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357" name="TextShape 36"/>
          <p:cNvSpPr txBox="1"/>
          <p:nvPr/>
        </p:nvSpPr>
        <p:spPr>
          <a:xfrm>
            <a:off x="6418080" y="2200680"/>
            <a:ext cx="104724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Regione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58" name="Line 37"/>
          <p:cNvSpPr/>
          <p:nvPr/>
        </p:nvSpPr>
        <p:spPr>
          <a:xfrm>
            <a:off x="4968000" y="1584720"/>
            <a:ext cx="5378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59" name="CustomShape 38"/>
          <p:cNvSpPr/>
          <p:nvPr/>
        </p:nvSpPr>
        <p:spPr>
          <a:xfrm rot="600">
            <a:off x="5481000" y="1512720"/>
            <a:ext cx="134640" cy="1346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60" name="TextShape 39"/>
          <p:cNvSpPr txBox="1"/>
          <p:nvPr/>
        </p:nvSpPr>
        <p:spPr>
          <a:xfrm>
            <a:off x="5616000" y="1440000"/>
            <a:ext cx="104724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Matricola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61" name="TextShape 40"/>
          <p:cNvSpPr txBox="1"/>
          <p:nvPr/>
        </p:nvSpPr>
        <p:spPr>
          <a:xfrm>
            <a:off x="6512760" y="1842840"/>
            <a:ext cx="104724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Città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62" name="TextShape 41"/>
          <p:cNvSpPr txBox="1"/>
          <p:nvPr/>
        </p:nvSpPr>
        <p:spPr>
          <a:xfrm>
            <a:off x="6656760" y="2016720"/>
            <a:ext cx="104724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Provincia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63" name="Line 42"/>
          <p:cNvSpPr/>
          <p:nvPr/>
        </p:nvSpPr>
        <p:spPr>
          <a:xfrm>
            <a:off x="3312000" y="259272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64" name="Line 43"/>
          <p:cNvSpPr/>
          <p:nvPr/>
        </p:nvSpPr>
        <p:spPr>
          <a:xfrm>
            <a:off x="3312000" y="2592720"/>
            <a:ext cx="266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65" name="Line 44"/>
          <p:cNvSpPr/>
          <p:nvPr/>
        </p:nvSpPr>
        <p:spPr>
          <a:xfrm flipV="1">
            <a:off x="5976000" y="259272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66" name="CustomShape 45"/>
          <p:cNvSpPr/>
          <p:nvPr/>
        </p:nvSpPr>
        <p:spPr>
          <a:xfrm flipV="1">
            <a:off x="4536000" y="2322720"/>
            <a:ext cx="360" cy="269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7" name="TextShape 46"/>
          <p:cNvSpPr txBox="1"/>
          <p:nvPr/>
        </p:nvSpPr>
        <p:spPr>
          <a:xfrm>
            <a:off x="5432760" y="1758600"/>
            <a:ext cx="104724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Città nascita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68" name="TextShape 47"/>
          <p:cNvSpPr txBox="1"/>
          <p:nvPr/>
        </p:nvSpPr>
        <p:spPr>
          <a:xfrm>
            <a:off x="5432760" y="1626840"/>
            <a:ext cx="1335240" cy="401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Codice fiscale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69" name="Line 48"/>
          <p:cNvSpPr/>
          <p:nvPr/>
        </p:nvSpPr>
        <p:spPr>
          <a:xfrm>
            <a:off x="2278080" y="343080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70" name="Line 49"/>
          <p:cNvSpPr/>
          <p:nvPr/>
        </p:nvSpPr>
        <p:spPr>
          <a:xfrm>
            <a:off x="2278080" y="3430800"/>
            <a:ext cx="2016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71" name="Line 50"/>
          <p:cNvSpPr/>
          <p:nvPr/>
        </p:nvSpPr>
        <p:spPr>
          <a:xfrm flipV="1">
            <a:off x="4294080" y="3430800"/>
            <a:ext cx="0" cy="1958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72" name="CustomShape 51"/>
          <p:cNvSpPr/>
          <p:nvPr/>
        </p:nvSpPr>
        <p:spPr>
          <a:xfrm flipV="1">
            <a:off x="3285720" y="3160800"/>
            <a:ext cx="360" cy="269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73" name="Group 52"/>
          <p:cNvGrpSpPr/>
          <p:nvPr/>
        </p:nvGrpSpPr>
        <p:grpSpPr>
          <a:xfrm>
            <a:off x="3627720" y="1935360"/>
            <a:ext cx="487800" cy="134640"/>
            <a:chOff x="3627720" y="1935360"/>
            <a:chExt cx="487800" cy="134640"/>
          </a:xfrm>
        </p:grpSpPr>
        <p:sp>
          <p:nvSpPr>
            <p:cNvPr id="374" name="Line 53"/>
            <p:cNvSpPr/>
            <p:nvPr/>
          </p:nvSpPr>
          <p:spPr>
            <a:xfrm flipH="1">
              <a:off x="3765240" y="2007360"/>
              <a:ext cx="35028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5" name="CustomShape 54"/>
            <p:cNvSpPr/>
            <p:nvPr/>
          </p:nvSpPr>
          <p:spPr>
            <a:xfrm rot="10800000">
              <a:off x="3627720" y="1935360"/>
              <a:ext cx="11628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76" name="CustomShape 55"/>
          <p:cNvSpPr/>
          <p:nvPr/>
        </p:nvSpPr>
        <p:spPr>
          <a:xfrm>
            <a:off x="6793920" y="3770640"/>
            <a:ext cx="112608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Amministrativo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77" name="CustomShape 56"/>
          <p:cNvSpPr/>
          <p:nvPr/>
        </p:nvSpPr>
        <p:spPr>
          <a:xfrm>
            <a:off x="5184000" y="3770640"/>
            <a:ext cx="86400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Tecnico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78" name="Line 57"/>
          <p:cNvSpPr/>
          <p:nvPr/>
        </p:nvSpPr>
        <p:spPr>
          <a:xfrm>
            <a:off x="5616000" y="3574800"/>
            <a:ext cx="0" cy="205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79" name="Line 58"/>
          <p:cNvSpPr/>
          <p:nvPr/>
        </p:nvSpPr>
        <p:spPr>
          <a:xfrm>
            <a:off x="5616000" y="3574800"/>
            <a:ext cx="144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80" name="Line 59"/>
          <p:cNvSpPr/>
          <p:nvPr/>
        </p:nvSpPr>
        <p:spPr>
          <a:xfrm flipV="1">
            <a:off x="7056000" y="3574800"/>
            <a:ext cx="0" cy="1958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81" name="CustomShape 60"/>
          <p:cNvSpPr/>
          <p:nvPr/>
        </p:nvSpPr>
        <p:spPr>
          <a:xfrm flipV="1">
            <a:off x="6047640" y="3304800"/>
            <a:ext cx="360" cy="269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82" name="Line 61"/>
          <p:cNvSpPr/>
          <p:nvPr/>
        </p:nvSpPr>
        <p:spPr>
          <a:xfrm flipH="1">
            <a:off x="2454840" y="3024720"/>
            <a:ext cx="36468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83" name="CustomShape 62"/>
          <p:cNvSpPr/>
          <p:nvPr/>
        </p:nvSpPr>
        <p:spPr>
          <a:xfrm>
            <a:off x="144000" y="2808720"/>
            <a:ext cx="852480" cy="360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Stipendio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84" name="Line 63"/>
          <p:cNvSpPr/>
          <p:nvPr/>
        </p:nvSpPr>
        <p:spPr>
          <a:xfrm flipH="1">
            <a:off x="1003320" y="3024720"/>
            <a:ext cx="36468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85" name="CustomShape 64"/>
          <p:cNvSpPr/>
          <p:nvPr/>
        </p:nvSpPr>
        <p:spPr>
          <a:xfrm flipH="1">
            <a:off x="7920000" y="2808000"/>
            <a:ext cx="852480" cy="3592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Stipendio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86" name="Line 65"/>
          <p:cNvSpPr/>
          <p:nvPr/>
        </p:nvSpPr>
        <p:spPr>
          <a:xfrm>
            <a:off x="6468480" y="3024720"/>
            <a:ext cx="1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87" name="CustomShape 66"/>
          <p:cNvSpPr/>
          <p:nvPr/>
        </p:nvSpPr>
        <p:spPr>
          <a:xfrm flipH="1">
            <a:off x="6612120" y="287928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Spetta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388" name="Line 67"/>
          <p:cNvSpPr/>
          <p:nvPr/>
        </p:nvSpPr>
        <p:spPr>
          <a:xfrm>
            <a:off x="7699320" y="3023280"/>
            <a:ext cx="22068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89" name="TextShape 68"/>
          <p:cNvSpPr txBox="1"/>
          <p:nvPr/>
        </p:nvSpPr>
        <p:spPr>
          <a:xfrm>
            <a:off x="2315520" y="2808000"/>
            <a:ext cx="504000" cy="360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90" name="TextShape 69"/>
          <p:cNvSpPr txBox="1"/>
          <p:nvPr/>
        </p:nvSpPr>
        <p:spPr>
          <a:xfrm>
            <a:off x="6408000" y="2808000"/>
            <a:ext cx="504000" cy="360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391" name="Group 70"/>
          <p:cNvGrpSpPr/>
          <p:nvPr/>
        </p:nvGrpSpPr>
        <p:grpSpPr>
          <a:xfrm>
            <a:off x="288000" y="3168720"/>
            <a:ext cx="134640" cy="468000"/>
            <a:chOff x="288000" y="3168720"/>
            <a:chExt cx="134640" cy="468000"/>
          </a:xfrm>
        </p:grpSpPr>
        <p:sp>
          <p:nvSpPr>
            <p:cNvPr id="392" name="Line 71"/>
            <p:cNvSpPr/>
            <p:nvPr/>
          </p:nvSpPr>
          <p:spPr>
            <a:xfrm>
              <a:off x="320760" y="3168720"/>
              <a:ext cx="0" cy="35028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3" name="CustomShape 72"/>
            <p:cNvSpPr/>
            <p:nvPr/>
          </p:nvSpPr>
          <p:spPr>
            <a:xfrm rot="5400000">
              <a:off x="297000" y="3511080"/>
              <a:ext cx="11628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394" name="Group 73"/>
          <p:cNvGrpSpPr/>
          <p:nvPr/>
        </p:nvGrpSpPr>
        <p:grpSpPr>
          <a:xfrm>
            <a:off x="8208000" y="3167280"/>
            <a:ext cx="134640" cy="468000"/>
            <a:chOff x="8208000" y="3167280"/>
            <a:chExt cx="134640" cy="468000"/>
          </a:xfrm>
        </p:grpSpPr>
        <p:sp>
          <p:nvSpPr>
            <p:cNvPr id="395" name="Line 74"/>
            <p:cNvSpPr/>
            <p:nvPr/>
          </p:nvSpPr>
          <p:spPr>
            <a:xfrm>
              <a:off x="8240760" y="3167280"/>
              <a:ext cx="0" cy="35028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6" name="CustomShape 75"/>
            <p:cNvSpPr/>
            <p:nvPr/>
          </p:nvSpPr>
          <p:spPr>
            <a:xfrm rot="5400000">
              <a:off x="8217000" y="3509640"/>
              <a:ext cx="11628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97" name="TextShape 76"/>
          <p:cNvSpPr txBox="1"/>
          <p:nvPr/>
        </p:nvSpPr>
        <p:spPr>
          <a:xfrm>
            <a:off x="72000" y="3672000"/>
            <a:ext cx="1152000" cy="360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Valore (1, 15)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398" name="TextShape 77"/>
          <p:cNvSpPr txBox="1"/>
          <p:nvPr/>
        </p:nvSpPr>
        <p:spPr>
          <a:xfrm>
            <a:off x="7992000" y="3600000"/>
            <a:ext cx="1152000" cy="360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Valore (A, D)</a:t>
            </a:r>
            <a:endParaRPr b="0" lang="it-IT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Freeform 1"/>
          <p:cNvSpPr/>
          <p:nvPr/>
        </p:nvSpPr>
        <p:spPr>
          <a:xfrm>
            <a:off x="72000" y="864000"/>
            <a:ext cx="6408360" cy="5904360"/>
          </a:xfrm>
          <a:custGeom>
            <a:avLst/>
            <a:gdLst/>
            <a:ahLst/>
            <a:rect l="0" t="0" r="r" b="b"/>
            <a:pathLst>
              <a:path w="17801" h="16401">
                <a:moveTo>
                  <a:pt x="10000" y="0"/>
                </a:moveTo>
                <a:lnTo>
                  <a:pt x="0" y="0"/>
                </a:lnTo>
                <a:lnTo>
                  <a:pt x="0" y="16400"/>
                </a:lnTo>
                <a:lnTo>
                  <a:pt x="17800" y="16400"/>
                </a:lnTo>
                <a:lnTo>
                  <a:pt x="17800" y="8000"/>
                </a:lnTo>
                <a:lnTo>
                  <a:pt x="14400" y="8000"/>
                </a:lnTo>
                <a:lnTo>
                  <a:pt x="11600" y="8000"/>
                </a:lnTo>
                <a:lnTo>
                  <a:pt x="11600" y="3800"/>
                </a:lnTo>
                <a:lnTo>
                  <a:pt x="10000" y="3800"/>
                </a:lnTo>
                <a:lnTo>
                  <a:pt x="10000" y="0"/>
                </a:lnTo>
                <a:close/>
              </a:path>
            </a:pathLst>
          </a:custGeom>
          <a:solidFill>
            <a:srgbClr val="5b277d">
              <a:alpha val="10000"/>
            </a:srgbClr>
          </a:solidFill>
          <a:ln w="19080">
            <a:solidFill>
              <a:srgbClr val="55308d"/>
            </a:solidFill>
            <a:round/>
          </a:ln>
        </p:spPr>
      </p:sp>
      <p:sp>
        <p:nvSpPr>
          <p:cNvPr id="400" name="Freeform 2"/>
          <p:cNvSpPr/>
          <p:nvPr/>
        </p:nvSpPr>
        <p:spPr>
          <a:xfrm>
            <a:off x="936000" y="1008000"/>
            <a:ext cx="6480360" cy="3672360"/>
          </a:xfrm>
          <a:custGeom>
            <a:avLst/>
            <a:gdLst/>
            <a:ahLst/>
            <a:rect l="0" t="0" r="r" b="b"/>
            <a:pathLst>
              <a:path w="18001" h="10201">
                <a:moveTo>
                  <a:pt x="18000" y="2200"/>
                </a:moveTo>
                <a:lnTo>
                  <a:pt x="18000" y="4000"/>
                </a:lnTo>
                <a:lnTo>
                  <a:pt x="12200" y="4000"/>
                </a:lnTo>
                <a:lnTo>
                  <a:pt x="12200" y="7200"/>
                </a:lnTo>
                <a:lnTo>
                  <a:pt x="15800" y="7200"/>
                </a:lnTo>
                <a:lnTo>
                  <a:pt x="15800" y="10200"/>
                </a:lnTo>
                <a:lnTo>
                  <a:pt x="11000" y="10200"/>
                </a:lnTo>
                <a:lnTo>
                  <a:pt x="7400" y="10200"/>
                </a:lnTo>
                <a:lnTo>
                  <a:pt x="7400" y="4400"/>
                </a:lnTo>
                <a:lnTo>
                  <a:pt x="4200" y="4400"/>
                </a:lnTo>
                <a:lnTo>
                  <a:pt x="4200" y="8000"/>
                </a:lnTo>
                <a:lnTo>
                  <a:pt x="800" y="8000"/>
                </a:lnTo>
                <a:lnTo>
                  <a:pt x="800" y="4400"/>
                </a:lnTo>
                <a:lnTo>
                  <a:pt x="0" y="4400"/>
                </a:lnTo>
                <a:lnTo>
                  <a:pt x="0" y="0"/>
                </a:lnTo>
                <a:lnTo>
                  <a:pt x="7200" y="0"/>
                </a:lnTo>
                <a:lnTo>
                  <a:pt x="7200" y="2117"/>
                </a:lnTo>
                <a:lnTo>
                  <a:pt x="18000" y="2117"/>
                </a:lnTo>
                <a:lnTo>
                  <a:pt x="18000" y="2200"/>
                </a:lnTo>
                <a:close/>
              </a:path>
            </a:pathLst>
          </a:custGeom>
          <a:solidFill>
            <a:srgbClr val="00a933">
              <a:alpha val="10000"/>
            </a:srgbClr>
          </a:solidFill>
          <a:ln w="19080">
            <a:solidFill>
              <a:srgbClr val="00a933"/>
            </a:solidFill>
            <a:round/>
          </a:ln>
        </p:spPr>
      </p:sp>
      <p:sp>
        <p:nvSpPr>
          <p:cNvPr id="401" name="Freeform 3"/>
          <p:cNvSpPr/>
          <p:nvPr/>
        </p:nvSpPr>
        <p:spPr>
          <a:xfrm>
            <a:off x="2808000" y="432000"/>
            <a:ext cx="6264360" cy="4968360"/>
          </a:xfrm>
          <a:custGeom>
            <a:avLst/>
            <a:gdLst/>
            <a:ahLst/>
            <a:rect l="0" t="0" r="r" b="b"/>
            <a:pathLst>
              <a:path w="17401" h="13801">
                <a:moveTo>
                  <a:pt x="11000" y="13800"/>
                </a:moveTo>
                <a:lnTo>
                  <a:pt x="11000" y="8400"/>
                </a:lnTo>
                <a:lnTo>
                  <a:pt x="7400" y="8400"/>
                </a:lnTo>
                <a:lnTo>
                  <a:pt x="7400" y="3400"/>
                </a:lnTo>
                <a:lnTo>
                  <a:pt x="2800" y="3400"/>
                </a:lnTo>
                <a:lnTo>
                  <a:pt x="2800" y="800"/>
                </a:lnTo>
                <a:lnTo>
                  <a:pt x="0" y="800"/>
                </a:lnTo>
                <a:lnTo>
                  <a:pt x="0" y="0"/>
                </a:lnTo>
                <a:lnTo>
                  <a:pt x="17400" y="0"/>
                </a:lnTo>
                <a:lnTo>
                  <a:pt x="17400" y="13800"/>
                </a:lnTo>
                <a:lnTo>
                  <a:pt x="11000" y="13800"/>
                </a:lnTo>
                <a:close/>
              </a:path>
            </a:pathLst>
          </a:custGeom>
          <a:solidFill>
            <a:srgbClr val="ff8000">
              <a:alpha val="10000"/>
            </a:srgbClr>
          </a:solidFill>
          <a:ln w="19080">
            <a:solidFill>
              <a:srgbClr val="ff8000"/>
            </a:solidFill>
            <a:round/>
          </a:ln>
        </p:spPr>
      </p:sp>
      <p:sp>
        <p:nvSpPr>
          <p:cNvPr id="402" name="TextShape 4"/>
          <p:cNvSpPr txBox="1"/>
          <p:nvPr/>
        </p:nvSpPr>
        <p:spPr>
          <a:xfrm>
            <a:off x="56520" y="0"/>
            <a:ext cx="8727480" cy="514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Calibri"/>
              </a:rPr>
              <a:t>SI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3" name="CustomShape 5"/>
          <p:cNvSpPr/>
          <p:nvPr/>
        </p:nvSpPr>
        <p:spPr>
          <a:xfrm>
            <a:off x="2571840" y="1151640"/>
            <a:ext cx="852480" cy="936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Corso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04" name="CustomShape 6"/>
          <p:cNvSpPr/>
          <p:nvPr/>
        </p:nvSpPr>
        <p:spPr>
          <a:xfrm>
            <a:off x="3723840" y="187200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Eroga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405" name="Line 7"/>
          <p:cNvSpPr/>
          <p:nvPr/>
        </p:nvSpPr>
        <p:spPr>
          <a:xfrm flipH="1">
            <a:off x="3424320" y="2016000"/>
            <a:ext cx="29268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06" name="Line 8"/>
          <p:cNvSpPr/>
          <p:nvPr/>
        </p:nvSpPr>
        <p:spPr>
          <a:xfrm flipV="1">
            <a:off x="4810680" y="2015280"/>
            <a:ext cx="1597320" cy="7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07" name="TextShape 9"/>
          <p:cNvSpPr txBox="1"/>
          <p:nvPr/>
        </p:nvSpPr>
        <p:spPr>
          <a:xfrm>
            <a:off x="3363840" y="177012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08" name="TextShape 10"/>
          <p:cNvSpPr txBox="1"/>
          <p:nvPr/>
        </p:nvSpPr>
        <p:spPr>
          <a:xfrm>
            <a:off x="4659840" y="180000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409" name="Group 11"/>
          <p:cNvGrpSpPr/>
          <p:nvPr/>
        </p:nvGrpSpPr>
        <p:grpSpPr>
          <a:xfrm>
            <a:off x="2057760" y="1244880"/>
            <a:ext cx="514080" cy="134640"/>
            <a:chOff x="2057760" y="1244880"/>
            <a:chExt cx="514080" cy="134640"/>
          </a:xfrm>
        </p:grpSpPr>
        <p:sp>
          <p:nvSpPr>
            <p:cNvPr id="410" name="Line 12"/>
            <p:cNvSpPr/>
            <p:nvPr/>
          </p:nvSpPr>
          <p:spPr>
            <a:xfrm flipH="1">
              <a:off x="2187000" y="127764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1" name="CustomShape 13"/>
            <p:cNvSpPr/>
            <p:nvPr/>
          </p:nvSpPr>
          <p:spPr>
            <a:xfrm rot="10800000">
              <a:off x="2057760" y="124488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12" name="Line 14"/>
          <p:cNvSpPr/>
          <p:nvPr/>
        </p:nvSpPr>
        <p:spPr>
          <a:xfrm flipH="1">
            <a:off x="1988640" y="1197360"/>
            <a:ext cx="5857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3" name="CustomShape 15"/>
          <p:cNvSpPr/>
          <p:nvPr/>
        </p:nvSpPr>
        <p:spPr>
          <a:xfrm rot="10800600">
            <a:off x="1852560" y="1151640"/>
            <a:ext cx="134640" cy="1346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4" name="TextShape 16"/>
          <p:cNvSpPr txBox="1"/>
          <p:nvPr/>
        </p:nvSpPr>
        <p:spPr>
          <a:xfrm>
            <a:off x="1206360" y="1080000"/>
            <a:ext cx="936000" cy="401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Codice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415" name="Group 17"/>
          <p:cNvGrpSpPr/>
          <p:nvPr/>
        </p:nvGrpSpPr>
        <p:grpSpPr>
          <a:xfrm>
            <a:off x="2057760" y="1440000"/>
            <a:ext cx="514080" cy="134640"/>
            <a:chOff x="2057760" y="1440000"/>
            <a:chExt cx="514080" cy="134640"/>
          </a:xfrm>
        </p:grpSpPr>
        <p:sp>
          <p:nvSpPr>
            <p:cNvPr id="416" name="Line 18"/>
            <p:cNvSpPr/>
            <p:nvPr/>
          </p:nvSpPr>
          <p:spPr>
            <a:xfrm flipH="1">
              <a:off x="2187000" y="147276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7" name="CustomShape 19"/>
            <p:cNvSpPr/>
            <p:nvPr/>
          </p:nvSpPr>
          <p:spPr>
            <a:xfrm rot="10800000">
              <a:off x="2057760" y="144000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18" name="Group 20"/>
          <p:cNvGrpSpPr/>
          <p:nvPr/>
        </p:nvGrpSpPr>
        <p:grpSpPr>
          <a:xfrm>
            <a:off x="2077920" y="1595160"/>
            <a:ext cx="504000" cy="134640"/>
            <a:chOff x="2077920" y="1595160"/>
            <a:chExt cx="504000" cy="134640"/>
          </a:xfrm>
        </p:grpSpPr>
        <p:sp>
          <p:nvSpPr>
            <p:cNvPr id="419" name="Line 21"/>
            <p:cNvSpPr/>
            <p:nvPr/>
          </p:nvSpPr>
          <p:spPr>
            <a:xfrm flipH="1">
              <a:off x="2197080" y="165816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0" name="CustomShape 22"/>
            <p:cNvSpPr/>
            <p:nvPr/>
          </p:nvSpPr>
          <p:spPr>
            <a:xfrm rot="10800000">
              <a:off x="2077920" y="159516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21" name="Group 23"/>
          <p:cNvGrpSpPr/>
          <p:nvPr/>
        </p:nvGrpSpPr>
        <p:grpSpPr>
          <a:xfrm>
            <a:off x="2067840" y="1758600"/>
            <a:ext cx="514080" cy="134640"/>
            <a:chOff x="2067840" y="1758600"/>
            <a:chExt cx="514080" cy="134640"/>
          </a:xfrm>
        </p:grpSpPr>
        <p:sp>
          <p:nvSpPr>
            <p:cNvPr id="422" name="Line 24"/>
            <p:cNvSpPr/>
            <p:nvPr/>
          </p:nvSpPr>
          <p:spPr>
            <a:xfrm flipH="1">
              <a:off x="2197080" y="179136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3" name="CustomShape 25"/>
            <p:cNvSpPr/>
            <p:nvPr/>
          </p:nvSpPr>
          <p:spPr>
            <a:xfrm rot="10800000">
              <a:off x="2067840" y="175860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24" name="TextShape 26"/>
          <p:cNvSpPr txBox="1"/>
          <p:nvPr/>
        </p:nvSpPr>
        <p:spPr>
          <a:xfrm>
            <a:off x="1573920" y="1224360"/>
            <a:ext cx="56592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Nome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25" name="TextShape 27"/>
          <p:cNvSpPr txBox="1"/>
          <p:nvPr/>
        </p:nvSpPr>
        <p:spPr>
          <a:xfrm>
            <a:off x="1177560" y="1379520"/>
            <a:ext cx="1008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Ore Lezione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26" name="TextShape 28"/>
          <p:cNvSpPr txBox="1"/>
          <p:nvPr/>
        </p:nvSpPr>
        <p:spPr>
          <a:xfrm>
            <a:off x="853920" y="1512000"/>
            <a:ext cx="1296000" cy="246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Ore Esercitazione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27" name="TextShape 29"/>
          <p:cNvSpPr txBox="1"/>
          <p:nvPr/>
        </p:nvSpPr>
        <p:spPr>
          <a:xfrm>
            <a:off x="1528200" y="1686240"/>
            <a:ext cx="703800" cy="25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Codice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428" name="Group 30"/>
          <p:cNvGrpSpPr/>
          <p:nvPr/>
        </p:nvGrpSpPr>
        <p:grpSpPr>
          <a:xfrm>
            <a:off x="1615680" y="2736000"/>
            <a:ext cx="360" cy="269640"/>
            <a:chOff x="1615680" y="2736000"/>
            <a:chExt cx="360" cy="269640"/>
          </a:xfrm>
        </p:grpSpPr>
        <p:sp>
          <p:nvSpPr>
            <p:cNvPr id="429" name="CustomShape 31"/>
            <p:cNvSpPr/>
            <p:nvPr/>
          </p:nvSpPr>
          <p:spPr>
            <a:xfrm flipV="1">
              <a:off x="1615680" y="2735640"/>
              <a:ext cx="360" cy="2696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tx1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30" name="CustomShape 32"/>
          <p:cNvSpPr/>
          <p:nvPr/>
        </p:nvSpPr>
        <p:spPr>
          <a:xfrm>
            <a:off x="4721400" y="3914640"/>
            <a:ext cx="852480" cy="432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Corso</a:t>
            </a:r>
            <a:endParaRPr b="0" lang="it-IT" sz="1100" spc="-1" strike="noStrike">
              <a:latin typeface="Arial"/>
            </a:endParaRPr>
          </a:p>
          <a:p>
            <a:pPr algn="ctr"/>
            <a:r>
              <a:rPr b="0" lang="it-IT" sz="1100" spc="-1" strike="noStrike">
                <a:latin typeface="Arial"/>
              </a:rPr>
              <a:t>Laurea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31" name="CustomShape 33"/>
          <p:cNvSpPr/>
          <p:nvPr/>
        </p:nvSpPr>
        <p:spPr>
          <a:xfrm>
            <a:off x="3647880" y="3888000"/>
            <a:ext cx="912240" cy="45828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900" spc="-1" strike="noStrike">
                <a:latin typeface="Arial"/>
              </a:rPr>
              <a:t>Afferisce</a:t>
            </a:r>
            <a:endParaRPr b="0" lang="it-IT" sz="900" spc="-1" strike="noStrike">
              <a:latin typeface="Arial"/>
              <a:ea typeface="Microsoft YaHei"/>
            </a:endParaRPr>
          </a:p>
        </p:txBody>
      </p:sp>
      <p:sp>
        <p:nvSpPr>
          <p:cNvPr id="432" name="CustomShape 34"/>
          <p:cNvSpPr/>
          <p:nvPr/>
        </p:nvSpPr>
        <p:spPr>
          <a:xfrm>
            <a:off x="4488120" y="3168000"/>
            <a:ext cx="774000" cy="44784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Presiede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433" name="Line 35"/>
          <p:cNvSpPr/>
          <p:nvPr/>
        </p:nvSpPr>
        <p:spPr>
          <a:xfrm>
            <a:off x="4560120" y="4130280"/>
            <a:ext cx="16128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34" name="Line 36"/>
          <p:cNvSpPr/>
          <p:nvPr/>
        </p:nvSpPr>
        <p:spPr>
          <a:xfrm>
            <a:off x="4848120" y="3615840"/>
            <a:ext cx="0" cy="2991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35" name="Line 37"/>
          <p:cNvSpPr/>
          <p:nvPr/>
        </p:nvSpPr>
        <p:spPr>
          <a:xfrm flipV="1">
            <a:off x="4848120" y="2232000"/>
            <a:ext cx="0" cy="93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36" name="Line 38"/>
          <p:cNvSpPr/>
          <p:nvPr/>
        </p:nvSpPr>
        <p:spPr>
          <a:xfrm flipV="1">
            <a:off x="4104000" y="2519640"/>
            <a:ext cx="0" cy="1368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37" name="Line 39"/>
          <p:cNvSpPr/>
          <p:nvPr/>
        </p:nvSpPr>
        <p:spPr>
          <a:xfrm>
            <a:off x="4848120" y="2232000"/>
            <a:ext cx="155988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38" name="Line 40"/>
          <p:cNvSpPr/>
          <p:nvPr/>
        </p:nvSpPr>
        <p:spPr>
          <a:xfrm>
            <a:off x="5573880" y="4003560"/>
            <a:ext cx="2102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39" name="CustomShape 41"/>
          <p:cNvSpPr/>
          <p:nvPr/>
        </p:nvSpPr>
        <p:spPr>
          <a:xfrm rot="600">
            <a:off x="5783760" y="3917880"/>
            <a:ext cx="134640" cy="1346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0" name="TextShape 42"/>
          <p:cNvSpPr txBox="1"/>
          <p:nvPr/>
        </p:nvSpPr>
        <p:spPr>
          <a:xfrm>
            <a:off x="5904000" y="384228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Codice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441" name="Group 43"/>
          <p:cNvGrpSpPr/>
          <p:nvPr/>
        </p:nvGrpSpPr>
        <p:grpSpPr>
          <a:xfrm>
            <a:off x="5573880" y="4130280"/>
            <a:ext cx="354240" cy="134640"/>
            <a:chOff x="5573880" y="4130280"/>
            <a:chExt cx="354240" cy="134640"/>
          </a:xfrm>
        </p:grpSpPr>
        <p:sp>
          <p:nvSpPr>
            <p:cNvPr id="442" name="Line 44"/>
            <p:cNvSpPr/>
            <p:nvPr/>
          </p:nvSpPr>
          <p:spPr>
            <a:xfrm>
              <a:off x="5573880" y="4232160"/>
              <a:ext cx="26496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3" name="CustomShape 45"/>
            <p:cNvSpPr/>
            <p:nvPr/>
          </p:nvSpPr>
          <p:spPr>
            <a:xfrm>
              <a:off x="5839920" y="4130280"/>
              <a:ext cx="882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44" name="TextShape 46"/>
          <p:cNvSpPr txBox="1"/>
          <p:nvPr/>
        </p:nvSpPr>
        <p:spPr>
          <a:xfrm>
            <a:off x="5904000" y="410400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Nome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45" name="TextShape 47"/>
          <p:cNvSpPr txBox="1"/>
          <p:nvPr/>
        </p:nvSpPr>
        <p:spPr>
          <a:xfrm>
            <a:off x="3384000" y="2274120"/>
            <a:ext cx="504000" cy="317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46" name="TextShape 48"/>
          <p:cNvSpPr txBox="1"/>
          <p:nvPr/>
        </p:nvSpPr>
        <p:spPr>
          <a:xfrm>
            <a:off x="4272120" y="417600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47" name="TextShape 49"/>
          <p:cNvSpPr txBox="1"/>
          <p:nvPr/>
        </p:nvSpPr>
        <p:spPr>
          <a:xfrm>
            <a:off x="4464000" y="374400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48" name="TextShape 50"/>
          <p:cNvSpPr txBox="1"/>
          <p:nvPr/>
        </p:nvSpPr>
        <p:spPr>
          <a:xfrm>
            <a:off x="4824000" y="223200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49" name="CustomShape 51"/>
          <p:cNvSpPr/>
          <p:nvPr/>
        </p:nvSpPr>
        <p:spPr>
          <a:xfrm>
            <a:off x="1347840" y="3535560"/>
            <a:ext cx="817920" cy="262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Triennale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450" name="CustomShape 52"/>
          <p:cNvSpPr/>
          <p:nvPr/>
        </p:nvSpPr>
        <p:spPr>
          <a:xfrm>
            <a:off x="1445760" y="3168000"/>
            <a:ext cx="720000" cy="2062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Magistrale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451" name="Line 53"/>
          <p:cNvSpPr/>
          <p:nvPr/>
        </p:nvSpPr>
        <p:spPr>
          <a:xfrm>
            <a:off x="1995840" y="3005640"/>
            <a:ext cx="0" cy="1537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52" name="Line 54"/>
          <p:cNvSpPr/>
          <p:nvPr/>
        </p:nvSpPr>
        <p:spPr>
          <a:xfrm>
            <a:off x="1419840" y="3005640"/>
            <a:ext cx="0" cy="5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53" name="Line 55"/>
          <p:cNvSpPr/>
          <p:nvPr/>
        </p:nvSpPr>
        <p:spPr>
          <a:xfrm flipH="1">
            <a:off x="1419840" y="3005640"/>
            <a:ext cx="576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54" name="CustomShape 56"/>
          <p:cNvSpPr/>
          <p:nvPr/>
        </p:nvSpPr>
        <p:spPr>
          <a:xfrm>
            <a:off x="1347840" y="2520000"/>
            <a:ext cx="864000" cy="216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Laurea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55" name="CustomShape 57"/>
          <p:cNvSpPr/>
          <p:nvPr/>
        </p:nvSpPr>
        <p:spPr>
          <a:xfrm>
            <a:off x="1073160" y="208800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900" spc="-1" strike="noStrike">
                <a:latin typeface="Arial"/>
              </a:rPr>
              <a:t>Afferisce</a:t>
            </a:r>
            <a:endParaRPr b="0" lang="it-IT" sz="900" spc="-1" strike="noStrike">
              <a:latin typeface="Arial"/>
              <a:ea typeface="Microsoft YaHei"/>
            </a:endParaRPr>
          </a:p>
        </p:txBody>
      </p:sp>
      <p:sp>
        <p:nvSpPr>
          <p:cNvPr id="456" name="Line 58"/>
          <p:cNvSpPr/>
          <p:nvPr/>
        </p:nvSpPr>
        <p:spPr>
          <a:xfrm flipV="1">
            <a:off x="2160000" y="201600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57" name="Line 59"/>
          <p:cNvSpPr/>
          <p:nvPr/>
        </p:nvSpPr>
        <p:spPr>
          <a:xfrm flipV="1">
            <a:off x="1590840" y="2376000"/>
            <a:ext cx="0" cy="14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58" name="TextShape 60"/>
          <p:cNvSpPr txBox="1"/>
          <p:nvPr/>
        </p:nvSpPr>
        <p:spPr>
          <a:xfrm>
            <a:off x="2088000" y="201600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59" name="TextShape 61"/>
          <p:cNvSpPr txBox="1"/>
          <p:nvPr/>
        </p:nvSpPr>
        <p:spPr>
          <a:xfrm>
            <a:off x="1080000" y="234612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60" name="CustomShape 62"/>
          <p:cNvSpPr/>
          <p:nvPr/>
        </p:nvSpPr>
        <p:spPr>
          <a:xfrm>
            <a:off x="4011840" y="136872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Spetta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461" name="TextShape 63"/>
          <p:cNvSpPr txBox="1"/>
          <p:nvPr/>
        </p:nvSpPr>
        <p:spPr>
          <a:xfrm>
            <a:off x="6802920" y="367128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(0,N)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462" name="Group 64"/>
          <p:cNvGrpSpPr/>
          <p:nvPr/>
        </p:nvGrpSpPr>
        <p:grpSpPr>
          <a:xfrm>
            <a:off x="5877720" y="792720"/>
            <a:ext cx="468000" cy="134640"/>
            <a:chOff x="5877720" y="792720"/>
            <a:chExt cx="468000" cy="134640"/>
          </a:xfrm>
        </p:grpSpPr>
        <p:sp>
          <p:nvSpPr>
            <p:cNvPr id="463" name="Line 65"/>
            <p:cNvSpPr/>
            <p:nvPr/>
          </p:nvSpPr>
          <p:spPr>
            <a:xfrm flipH="1">
              <a:off x="5995440" y="825480"/>
              <a:ext cx="35028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4" name="CustomShape 66"/>
            <p:cNvSpPr/>
            <p:nvPr/>
          </p:nvSpPr>
          <p:spPr>
            <a:xfrm flipH="1" flipV="1">
              <a:off x="5877360" y="792720"/>
              <a:ext cx="11628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65" name="TextShape 67"/>
          <p:cNvSpPr txBox="1"/>
          <p:nvPr/>
        </p:nvSpPr>
        <p:spPr>
          <a:xfrm>
            <a:off x="5326200" y="720720"/>
            <a:ext cx="57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Nome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66" name="TextShape 68"/>
          <p:cNvSpPr txBox="1"/>
          <p:nvPr/>
        </p:nvSpPr>
        <p:spPr>
          <a:xfrm>
            <a:off x="5110200" y="100872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Cognome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67" name="CustomShape 69"/>
          <p:cNvSpPr/>
          <p:nvPr/>
        </p:nvSpPr>
        <p:spPr>
          <a:xfrm>
            <a:off x="5673600" y="2769480"/>
            <a:ext cx="78516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Ordinario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68" name="CustomShape 70"/>
          <p:cNvSpPr/>
          <p:nvPr/>
        </p:nvSpPr>
        <p:spPr>
          <a:xfrm>
            <a:off x="7344000" y="2769480"/>
            <a:ext cx="93600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Ricercatore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69" name="CustomShape 71"/>
          <p:cNvSpPr/>
          <p:nvPr/>
        </p:nvSpPr>
        <p:spPr>
          <a:xfrm>
            <a:off x="6491520" y="2769480"/>
            <a:ext cx="81792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Associato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70" name="Line 72"/>
          <p:cNvSpPr/>
          <p:nvPr/>
        </p:nvSpPr>
        <p:spPr>
          <a:xfrm>
            <a:off x="6802560" y="2573640"/>
            <a:ext cx="0" cy="205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71" name="TextShape 73"/>
          <p:cNvSpPr txBox="1"/>
          <p:nvPr/>
        </p:nvSpPr>
        <p:spPr>
          <a:xfrm>
            <a:off x="4162680" y="937440"/>
            <a:ext cx="504000" cy="287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(0,N)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72" name="CustomShape 74"/>
          <p:cNvSpPr/>
          <p:nvPr/>
        </p:nvSpPr>
        <p:spPr>
          <a:xfrm>
            <a:off x="6408000" y="1944000"/>
            <a:ext cx="852480" cy="360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Docente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73" name="CustomShape 75"/>
          <p:cNvSpPr/>
          <p:nvPr/>
        </p:nvSpPr>
        <p:spPr>
          <a:xfrm>
            <a:off x="7954920" y="3528000"/>
            <a:ext cx="852480" cy="504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Non Docente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74" name="CustomShape 76"/>
          <p:cNvSpPr/>
          <p:nvPr/>
        </p:nvSpPr>
        <p:spPr>
          <a:xfrm>
            <a:off x="6345720" y="720720"/>
            <a:ext cx="852480" cy="720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Personale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475" name="Group 77"/>
          <p:cNvGrpSpPr/>
          <p:nvPr/>
        </p:nvGrpSpPr>
        <p:grpSpPr>
          <a:xfrm>
            <a:off x="7187760" y="802080"/>
            <a:ext cx="1275120" cy="803880"/>
            <a:chOff x="7187760" y="802080"/>
            <a:chExt cx="1275120" cy="803880"/>
          </a:xfrm>
        </p:grpSpPr>
        <p:sp>
          <p:nvSpPr>
            <p:cNvPr id="476" name="Line 78"/>
            <p:cNvSpPr/>
            <p:nvPr/>
          </p:nvSpPr>
          <p:spPr>
            <a:xfrm>
              <a:off x="7196040" y="1317240"/>
              <a:ext cx="3074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7" name="CustomShape 79"/>
            <p:cNvSpPr/>
            <p:nvPr/>
          </p:nvSpPr>
          <p:spPr>
            <a:xfrm>
              <a:off x="7504560" y="1143360"/>
              <a:ext cx="650880" cy="440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/>
              <a:r>
                <a:rPr b="0" lang="it-IT" sz="1100" spc="-1" strike="noStrike">
                  <a:latin typeface="Arial"/>
                </a:rPr>
                <a:t>Residenza</a:t>
              </a:r>
              <a:endParaRPr b="0" lang="it-IT" sz="1100" spc="-1" strike="noStrike">
                <a:latin typeface="Arial"/>
              </a:endParaRPr>
            </a:p>
          </p:txBody>
        </p:sp>
        <p:grpSp>
          <p:nvGrpSpPr>
            <p:cNvPr id="478" name="Group 80"/>
            <p:cNvGrpSpPr/>
            <p:nvPr/>
          </p:nvGrpSpPr>
          <p:grpSpPr>
            <a:xfrm>
              <a:off x="8040600" y="1080720"/>
              <a:ext cx="309600" cy="134640"/>
              <a:chOff x="8040600" y="1080720"/>
              <a:chExt cx="309600" cy="134640"/>
            </a:xfrm>
          </p:grpSpPr>
          <p:sp>
            <p:nvSpPr>
              <p:cNvPr id="479" name="Line 81"/>
              <p:cNvSpPr/>
              <p:nvPr/>
            </p:nvSpPr>
            <p:spPr>
              <a:xfrm>
                <a:off x="8040600" y="1182600"/>
                <a:ext cx="231480" cy="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80" name="CustomShape 82"/>
              <p:cNvSpPr/>
              <p:nvPr/>
            </p:nvSpPr>
            <p:spPr>
              <a:xfrm>
                <a:off x="8273160" y="1080720"/>
                <a:ext cx="7704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481" name="Group 83"/>
            <p:cNvGrpSpPr/>
            <p:nvPr/>
          </p:nvGrpSpPr>
          <p:grpSpPr>
            <a:xfrm>
              <a:off x="8155440" y="1296000"/>
              <a:ext cx="307440" cy="134640"/>
              <a:chOff x="8155440" y="1296000"/>
              <a:chExt cx="307440" cy="134640"/>
            </a:xfrm>
          </p:grpSpPr>
          <p:sp>
            <p:nvSpPr>
              <p:cNvPr id="482" name="Line 84"/>
              <p:cNvSpPr/>
              <p:nvPr/>
            </p:nvSpPr>
            <p:spPr>
              <a:xfrm>
                <a:off x="8155440" y="1397880"/>
                <a:ext cx="230040" cy="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83" name="CustomShape 85"/>
              <p:cNvSpPr/>
              <p:nvPr/>
            </p:nvSpPr>
            <p:spPr>
              <a:xfrm>
                <a:off x="8386200" y="1296000"/>
                <a:ext cx="7668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484" name="Group 86"/>
            <p:cNvGrpSpPr/>
            <p:nvPr/>
          </p:nvGrpSpPr>
          <p:grpSpPr>
            <a:xfrm>
              <a:off x="7918200" y="1471320"/>
              <a:ext cx="410400" cy="134640"/>
              <a:chOff x="7918200" y="1471320"/>
              <a:chExt cx="410400" cy="134640"/>
            </a:xfrm>
          </p:grpSpPr>
          <p:sp>
            <p:nvSpPr>
              <p:cNvPr id="485" name="Line 87"/>
              <p:cNvSpPr/>
              <p:nvPr/>
            </p:nvSpPr>
            <p:spPr>
              <a:xfrm>
                <a:off x="7918200" y="1573200"/>
                <a:ext cx="307080" cy="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86" name="CustomShape 88"/>
              <p:cNvSpPr/>
              <p:nvPr/>
            </p:nvSpPr>
            <p:spPr>
              <a:xfrm>
                <a:off x="8226720" y="1471320"/>
                <a:ext cx="10188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487" name="Group 89"/>
            <p:cNvGrpSpPr/>
            <p:nvPr/>
          </p:nvGrpSpPr>
          <p:grpSpPr>
            <a:xfrm>
              <a:off x="7189200" y="1005840"/>
              <a:ext cx="409320" cy="134640"/>
              <a:chOff x="7189200" y="1005840"/>
              <a:chExt cx="409320" cy="134640"/>
            </a:xfrm>
          </p:grpSpPr>
          <p:sp>
            <p:nvSpPr>
              <p:cNvPr id="488" name="Line 90"/>
              <p:cNvSpPr/>
              <p:nvPr/>
            </p:nvSpPr>
            <p:spPr>
              <a:xfrm>
                <a:off x="7189200" y="1080720"/>
                <a:ext cx="307440" cy="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89" name="CustomShape 91"/>
              <p:cNvSpPr/>
              <p:nvPr/>
            </p:nvSpPr>
            <p:spPr>
              <a:xfrm>
                <a:off x="7496640" y="1005840"/>
                <a:ext cx="10188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490" name="Group 92"/>
            <p:cNvGrpSpPr/>
            <p:nvPr/>
          </p:nvGrpSpPr>
          <p:grpSpPr>
            <a:xfrm>
              <a:off x="7187760" y="802080"/>
              <a:ext cx="410760" cy="134640"/>
              <a:chOff x="7187760" y="802080"/>
              <a:chExt cx="410760" cy="134640"/>
            </a:xfrm>
          </p:grpSpPr>
          <p:sp>
            <p:nvSpPr>
              <p:cNvPr id="491" name="Line 93"/>
              <p:cNvSpPr/>
              <p:nvPr/>
            </p:nvSpPr>
            <p:spPr>
              <a:xfrm>
                <a:off x="7187760" y="903960"/>
                <a:ext cx="307440" cy="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2" name="CustomShape 94"/>
              <p:cNvSpPr/>
              <p:nvPr/>
            </p:nvSpPr>
            <p:spPr>
              <a:xfrm>
                <a:off x="7496280" y="802080"/>
                <a:ext cx="10224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493" name="TextShape 95"/>
          <p:cNvSpPr txBox="1"/>
          <p:nvPr/>
        </p:nvSpPr>
        <p:spPr>
          <a:xfrm>
            <a:off x="8278200" y="1410120"/>
            <a:ext cx="720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Regione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94" name="Line 96"/>
          <p:cNvSpPr/>
          <p:nvPr/>
        </p:nvSpPr>
        <p:spPr>
          <a:xfrm>
            <a:off x="7198200" y="720720"/>
            <a:ext cx="5378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95" name="TextShape 97"/>
          <p:cNvSpPr txBox="1"/>
          <p:nvPr/>
        </p:nvSpPr>
        <p:spPr>
          <a:xfrm>
            <a:off x="8310960" y="1050120"/>
            <a:ext cx="54324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Città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96" name="TextShape 98"/>
          <p:cNvSpPr txBox="1"/>
          <p:nvPr/>
        </p:nvSpPr>
        <p:spPr>
          <a:xfrm>
            <a:off x="8382960" y="1224000"/>
            <a:ext cx="75924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Provincia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497" name="Line 99"/>
          <p:cNvSpPr/>
          <p:nvPr/>
        </p:nvSpPr>
        <p:spPr>
          <a:xfrm>
            <a:off x="6624000" y="172872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98" name="Line 100"/>
          <p:cNvSpPr/>
          <p:nvPr/>
        </p:nvSpPr>
        <p:spPr>
          <a:xfrm>
            <a:off x="6624000" y="1728720"/>
            <a:ext cx="1728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99" name="Line 101"/>
          <p:cNvSpPr/>
          <p:nvPr/>
        </p:nvSpPr>
        <p:spPr>
          <a:xfrm flipV="1">
            <a:off x="8352000" y="1728720"/>
            <a:ext cx="0" cy="17992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00" name="CustomShape 102"/>
          <p:cNvSpPr/>
          <p:nvPr/>
        </p:nvSpPr>
        <p:spPr>
          <a:xfrm flipV="1">
            <a:off x="6766200" y="1458720"/>
            <a:ext cx="360" cy="269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01" name="TextShape 103"/>
          <p:cNvSpPr txBox="1"/>
          <p:nvPr/>
        </p:nvSpPr>
        <p:spPr>
          <a:xfrm>
            <a:off x="7558200" y="936720"/>
            <a:ext cx="1008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Città nascita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02" name="TextShape 104"/>
          <p:cNvSpPr txBox="1"/>
          <p:nvPr/>
        </p:nvSpPr>
        <p:spPr>
          <a:xfrm>
            <a:off x="7558200" y="739080"/>
            <a:ext cx="1080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Codice fiscale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03" name="Line 105"/>
          <p:cNvSpPr/>
          <p:nvPr/>
        </p:nvSpPr>
        <p:spPr>
          <a:xfrm>
            <a:off x="5817600" y="257364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04" name="Line 106"/>
          <p:cNvSpPr/>
          <p:nvPr/>
        </p:nvSpPr>
        <p:spPr>
          <a:xfrm>
            <a:off x="5817600" y="2573640"/>
            <a:ext cx="2016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05" name="Line 107"/>
          <p:cNvSpPr/>
          <p:nvPr/>
        </p:nvSpPr>
        <p:spPr>
          <a:xfrm flipV="1">
            <a:off x="7833600" y="2573640"/>
            <a:ext cx="0" cy="1958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06" name="CustomShape 108"/>
          <p:cNvSpPr/>
          <p:nvPr/>
        </p:nvSpPr>
        <p:spPr>
          <a:xfrm flipV="1">
            <a:off x="6825240" y="2303640"/>
            <a:ext cx="360" cy="269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07" name="Group 109"/>
          <p:cNvGrpSpPr/>
          <p:nvPr/>
        </p:nvGrpSpPr>
        <p:grpSpPr>
          <a:xfrm>
            <a:off x="5857920" y="1071360"/>
            <a:ext cx="487800" cy="134640"/>
            <a:chOff x="5857920" y="1071360"/>
            <a:chExt cx="487800" cy="134640"/>
          </a:xfrm>
        </p:grpSpPr>
        <p:sp>
          <p:nvSpPr>
            <p:cNvPr id="508" name="Line 110"/>
            <p:cNvSpPr/>
            <p:nvPr/>
          </p:nvSpPr>
          <p:spPr>
            <a:xfrm flipH="1">
              <a:off x="5995440" y="1143360"/>
              <a:ext cx="35028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9" name="CustomShape 111"/>
            <p:cNvSpPr/>
            <p:nvPr/>
          </p:nvSpPr>
          <p:spPr>
            <a:xfrm rot="10800000">
              <a:off x="5857920" y="1071360"/>
              <a:ext cx="11628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10" name="CustomShape 112"/>
          <p:cNvSpPr/>
          <p:nvPr/>
        </p:nvSpPr>
        <p:spPr>
          <a:xfrm>
            <a:off x="7954920" y="4489920"/>
            <a:ext cx="112608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Amministrativo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11" name="CustomShape 113"/>
          <p:cNvSpPr/>
          <p:nvPr/>
        </p:nvSpPr>
        <p:spPr>
          <a:xfrm>
            <a:off x="7018920" y="4489920"/>
            <a:ext cx="864000" cy="3340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Tecnico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12" name="Line 114"/>
          <p:cNvSpPr/>
          <p:nvPr/>
        </p:nvSpPr>
        <p:spPr>
          <a:xfrm>
            <a:off x="7450920" y="4294080"/>
            <a:ext cx="0" cy="205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13" name="Line 115"/>
          <p:cNvSpPr/>
          <p:nvPr/>
        </p:nvSpPr>
        <p:spPr>
          <a:xfrm>
            <a:off x="7450920" y="4294080"/>
            <a:ext cx="144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14" name="Line 116"/>
          <p:cNvSpPr/>
          <p:nvPr/>
        </p:nvSpPr>
        <p:spPr>
          <a:xfrm flipV="1">
            <a:off x="8890920" y="4294080"/>
            <a:ext cx="0" cy="1958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15" name="CustomShape 117"/>
          <p:cNvSpPr/>
          <p:nvPr/>
        </p:nvSpPr>
        <p:spPr>
          <a:xfrm flipV="1">
            <a:off x="8386920" y="4024080"/>
            <a:ext cx="360" cy="269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16" name="Line 118"/>
          <p:cNvSpPr/>
          <p:nvPr/>
        </p:nvSpPr>
        <p:spPr>
          <a:xfrm flipH="1">
            <a:off x="5098680" y="1512720"/>
            <a:ext cx="216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17" name="CustomShape 119"/>
          <p:cNvSpPr/>
          <p:nvPr/>
        </p:nvSpPr>
        <p:spPr>
          <a:xfrm>
            <a:off x="4318200" y="576000"/>
            <a:ext cx="852480" cy="360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Stipendio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18" name="Line 120"/>
          <p:cNvSpPr/>
          <p:nvPr/>
        </p:nvSpPr>
        <p:spPr>
          <a:xfrm flipV="1">
            <a:off x="4594680" y="93672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19" name="CustomShape 121"/>
          <p:cNvSpPr/>
          <p:nvPr/>
        </p:nvSpPr>
        <p:spPr>
          <a:xfrm flipH="1">
            <a:off x="6874920" y="3312000"/>
            <a:ext cx="852480" cy="3592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Stipendio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20" name="Line 122"/>
          <p:cNvSpPr/>
          <p:nvPr/>
        </p:nvSpPr>
        <p:spPr>
          <a:xfrm>
            <a:off x="7750440" y="3960000"/>
            <a:ext cx="20448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21" name="CustomShape 123"/>
          <p:cNvSpPr/>
          <p:nvPr/>
        </p:nvSpPr>
        <p:spPr>
          <a:xfrm flipH="1">
            <a:off x="6946920" y="3816000"/>
            <a:ext cx="80352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Spetta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522" name="Line 124"/>
          <p:cNvSpPr/>
          <p:nvPr/>
        </p:nvSpPr>
        <p:spPr>
          <a:xfrm>
            <a:off x="7378920" y="3671280"/>
            <a:ext cx="0" cy="1447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23" name="TextShape 125"/>
          <p:cNvSpPr txBox="1"/>
          <p:nvPr/>
        </p:nvSpPr>
        <p:spPr>
          <a:xfrm>
            <a:off x="4968000" y="129672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24" name="TextShape 126"/>
          <p:cNvSpPr txBox="1"/>
          <p:nvPr/>
        </p:nvSpPr>
        <p:spPr>
          <a:xfrm>
            <a:off x="7594920" y="396000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525" name="Group 127"/>
          <p:cNvGrpSpPr/>
          <p:nvPr/>
        </p:nvGrpSpPr>
        <p:grpSpPr>
          <a:xfrm>
            <a:off x="3849120" y="574200"/>
            <a:ext cx="469080" cy="134640"/>
            <a:chOff x="3849120" y="574200"/>
            <a:chExt cx="469080" cy="134640"/>
          </a:xfrm>
        </p:grpSpPr>
        <p:sp>
          <p:nvSpPr>
            <p:cNvPr id="526" name="Line 128"/>
            <p:cNvSpPr/>
            <p:nvPr/>
          </p:nvSpPr>
          <p:spPr>
            <a:xfrm flipH="1">
              <a:off x="3967920" y="675720"/>
              <a:ext cx="35028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7" name="CustomShape 129"/>
            <p:cNvSpPr/>
            <p:nvPr/>
          </p:nvSpPr>
          <p:spPr>
            <a:xfrm flipV="1" rot="10799400">
              <a:off x="3849120" y="573840"/>
              <a:ext cx="11628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28" name="Group 130"/>
          <p:cNvGrpSpPr/>
          <p:nvPr/>
        </p:nvGrpSpPr>
        <p:grpSpPr>
          <a:xfrm>
            <a:off x="6552000" y="3312000"/>
            <a:ext cx="322920" cy="92880"/>
            <a:chOff x="6552000" y="3312000"/>
            <a:chExt cx="322920" cy="92880"/>
          </a:xfrm>
        </p:grpSpPr>
        <p:sp>
          <p:nvSpPr>
            <p:cNvPr id="529" name="Line 131"/>
            <p:cNvSpPr/>
            <p:nvPr/>
          </p:nvSpPr>
          <p:spPr>
            <a:xfrm flipH="1">
              <a:off x="6633720" y="3332520"/>
              <a:ext cx="24120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0" name="CustomShape 132"/>
            <p:cNvSpPr/>
            <p:nvPr/>
          </p:nvSpPr>
          <p:spPr>
            <a:xfrm flipH="1" flipV="1">
              <a:off x="6551640" y="3312000"/>
              <a:ext cx="80280" cy="9288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31" name="TextShape 133"/>
          <p:cNvSpPr txBox="1"/>
          <p:nvPr/>
        </p:nvSpPr>
        <p:spPr>
          <a:xfrm>
            <a:off x="2880000" y="504000"/>
            <a:ext cx="1152000" cy="360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Valore (1, 15)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32" name="CustomShape 134"/>
          <p:cNvSpPr/>
          <p:nvPr/>
        </p:nvSpPr>
        <p:spPr>
          <a:xfrm rot="600">
            <a:off x="7711200" y="648000"/>
            <a:ext cx="134640" cy="1346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33" name="TextShape 135"/>
          <p:cNvSpPr txBox="1"/>
          <p:nvPr/>
        </p:nvSpPr>
        <p:spPr>
          <a:xfrm>
            <a:off x="7774200" y="576000"/>
            <a:ext cx="1080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Matricola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34" name="CustomShape 136"/>
          <p:cNvSpPr/>
          <p:nvPr/>
        </p:nvSpPr>
        <p:spPr>
          <a:xfrm>
            <a:off x="227520" y="3528000"/>
            <a:ext cx="852480" cy="80892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Esame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35" name="CustomShape 137"/>
          <p:cNvSpPr/>
          <p:nvPr/>
        </p:nvSpPr>
        <p:spPr>
          <a:xfrm>
            <a:off x="857160" y="5256000"/>
            <a:ext cx="942840" cy="432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Consegna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536" name="CustomShape 138"/>
          <p:cNvSpPr/>
          <p:nvPr/>
        </p:nvSpPr>
        <p:spPr>
          <a:xfrm>
            <a:off x="2238840" y="5112000"/>
            <a:ext cx="852480" cy="109836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1100" spc="-1" strike="noStrike">
                <a:latin typeface="Arial"/>
              </a:rPr>
              <a:t>Studente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37" name="Line 139"/>
          <p:cNvSpPr/>
          <p:nvPr/>
        </p:nvSpPr>
        <p:spPr>
          <a:xfrm flipH="1">
            <a:off x="1075320" y="3960000"/>
            <a:ext cx="22068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38" name="Line 140"/>
          <p:cNvSpPr/>
          <p:nvPr/>
        </p:nvSpPr>
        <p:spPr>
          <a:xfrm>
            <a:off x="1800000" y="5472000"/>
            <a:ext cx="43884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39" name="TextShape 141"/>
          <p:cNvSpPr txBox="1"/>
          <p:nvPr/>
        </p:nvSpPr>
        <p:spPr>
          <a:xfrm>
            <a:off x="1296000" y="457812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40" name="TextShape 142"/>
          <p:cNvSpPr txBox="1"/>
          <p:nvPr/>
        </p:nvSpPr>
        <p:spPr>
          <a:xfrm>
            <a:off x="1800000" y="5472000"/>
            <a:ext cx="504000" cy="461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41" name="Line 143"/>
          <p:cNvSpPr/>
          <p:nvPr/>
        </p:nvSpPr>
        <p:spPr>
          <a:xfrm>
            <a:off x="3091320" y="5164560"/>
            <a:ext cx="5857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2" name="CustomShape 144"/>
          <p:cNvSpPr/>
          <p:nvPr/>
        </p:nvSpPr>
        <p:spPr>
          <a:xfrm rot="600">
            <a:off x="3678120" y="5075280"/>
            <a:ext cx="134640" cy="1346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3" name="TextShape 145"/>
          <p:cNvSpPr txBox="1"/>
          <p:nvPr/>
        </p:nvSpPr>
        <p:spPr>
          <a:xfrm>
            <a:off x="3813120" y="504000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Matricola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544" name="Group 146"/>
          <p:cNvGrpSpPr/>
          <p:nvPr/>
        </p:nvGrpSpPr>
        <p:grpSpPr>
          <a:xfrm>
            <a:off x="3091320" y="5184000"/>
            <a:ext cx="514080" cy="134640"/>
            <a:chOff x="3091320" y="5184000"/>
            <a:chExt cx="514080" cy="134640"/>
          </a:xfrm>
        </p:grpSpPr>
        <p:sp>
          <p:nvSpPr>
            <p:cNvPr id="545" name="Line 147"/>
            <p:cNvSpPr/>
            <p:nvPr/>
          </p:nvSpPr>
          <p:spPr>
            <a:xfrm>
              <a:off x="3091320" y="528588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6" name="CustomShape 148"/>
            <p:cNvSpPr/>
            <p:nvPr/>
          </p:nvSpPr>
          <p:spPr>
            <a:xfrm>
              <a:off x="3477600" y="518400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47" name="Group 149"/>
          <p:cNvGrpSpPr/>
          <p:nvPr/>
        </p:nvGrpSpPr>
        <p:grpSpPr>
          <a:xfrm>
            <a:off x="3083040" y="5355720"/>
            <a:ext cx="514080" cy="134640"/>
            <a:chOff x="3083040" y="5355720"/>
            <a:chExt cx="514080" cy="134640"/>
          </a:xfrm>
        </p:grpSpPr>
        <p:sp>
          <p:nvSpPr>
            <p:cNvPr id="548" name="Line 150"/>
            <p:cNvSpPr/>
            <p:nvPr/>
          </p:nvSpPr>
          <p:spPr>
            <a:xfrm>
              <a:off x="3083040" y="545760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9" name="CustomShape 151"/>
            <p:cNvSpPr/>
            <p:nvPr/>
          </p:nvSpPr>
          <p:spPr>
            <a:xfrm>
              <a:off x="3469320" y="535572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50" name="Group 152"/>
          <p:cNvGrpSpPr/>
          <p:nvPr/>
        </p:nvGrpSpPr>
        <p:grpSpPr>
          <a:xfrm>
            <a:off x="3083040" y="5553360"/>
            <a:ext cx="514080" cy="134640"/>
            <a:chOff x="3083040" y="5553360"/>
            <a:chExt cx="514080" cy="134640"/>
          </a:xfrm>
        </p:grpSpPr>
        <p:sp>
          <p:nvSpPr>
            <p:cNvPr id="551" name="Line 153"/>
            <p:cNvSpPr/>
            <p:nvPr/>
          </p:nvSpPr>
          <p:spPr>
            <a:xfrm>
              <a:off x="3083040" y="565524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2" name="CustomShape 154"/>
            <p:cNvSpPr/>
            <p:nvPr/>
          </p:nvSpPr>
          <p:spPr>
            <a:xfrm>
              <a:off x="3469320" y="555336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53" name="TextShape 155"/>
          <p:cNvSpPr txBox="1"/>
          <p:nvPr/>
        </p:nvSpPr>
        <p:spPr>
          <a:xfrm>
            <a:off x="3607200" y="518400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Nome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54" name="TextShape 156"/>
          <p:cNvSpPr txBox="1"/>
          <p:nvPr/>
        </p:nvSpPr>
        <p:spPr>
          <a:xfrm>
            <a:off x="3528000" y="532800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Cognome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55" name="TextShape 157"/>
          <p:cNvSpPr txBox="1"/>
          <p:nvPr/>
        </p:nvSpPr>
        <p:spPr>
          <a:xfrm>
            <a:off x="3597120" y="5472000"/>
            <a:ext cx="93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Regione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56" name="CustomShape 158"/>
          <p:cNvSpPr/>
          <p:nvPr/>
        </p:nvSpPr>
        <p:spPr>
          <a:xfrm>
            <a:off x="4961160" y="6408000"/>
            <a:ext cx="10868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Afferisce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557" name="Line 159"/>
          <p:cNvSpPr/>
          <p:nvPr/>
        </p:nvSpPr>
        <p:spPr>
          <a:xfrm>
            <a:off x="2947320" y="6210360"/>
            <a:ext cx="0" cy="3416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58" name="Line 160"/>
          <p:cNvSpPr/>
          <p:nvPr/>
        </p:nvSpPr>
        <p:spPr>
          <a:xfrm flipH="1">
            <a:off x="2947320" y="6552000"/>
            <a:ext cx="201384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grpSp>
        <p:nvGrpSpPr>
          <p:cNvPr id="559" name="Group 161"/>
          <p:cNvGrpSpPr/>
          <p:nvPr/>
        </p:nvGrpSpPr>
        <p:grpSpPr>
          <a:xfrm>
            <a:off x="3083040" y="5706360"/>
            <a:ext cx="514080" cy="134640"/>
            <a:chOff x="3083040" y="5706360"/>
            <a:chExt cx="514080" cy="134640"/>
          </a:xfrm>
        </p:grpSpPr>
        <p:sp>
          <p:nvSpPr>
            <p:cNvPr id="560" name="Line 162"/>
            <p:cNvSpPr/>
            <p:nvPr/>
          </p:nvSpPr>
          <p:spPr>
            <a:xfrm>
              <a:off x="3083040" y="580824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1" name="CustomShape 163"/>
            <p:cNvSpPr/>
            <p:nvPr/>
          </p:nvSpPr>
          <p:spPr>
            <a:xfrm>
              <a:off x="3469320" y="5706360"/>
              <a:ext cx="127800" cy="134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62" name="TextShape 164"/>
          <p:cNvSpPr txBox="1"/>
          <p:nvPr/>
        </p:nvSpPr>
        <p:spPr>
          <a:xfrm>
            <a:off x="3560760" y="5676480"/>
            <a:ext cx="104724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Città nascita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563" name="Group 165"/>
          <p:cNvGrpSpPr/>
          <p:nvPr/>
        </p:nvGrpSpPr>
        <p:grpSpPr>
          <a:xfrm>
            <a:off x="3091320" y="5833440"/>
            <a:ext cx="1715400" cy="390600"/>
            <a:chOff x="3091320" y="5833440"/>
            <a:chExt cx="1715400" cy="390600"/>
          </a:xfrm>
        </p:grpSpPr>
        <p:sp>
          <p:nvSpPr>
            <p:cNvPr id="564" name="Line 166"/>
            <p:cNvSpPr/>
            <p:nvPr/>
          </p:nvSpPr>
          <p:spPr>
            <a:xfrm>
              <a:off x="3091320" y="6069960"/>
              <a:ext cx="38484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5" name="CustomShape 167"/>
            <p:cNvSpPr/>
            <p:nvPr/>
          </p:nvSpPr>
          <p:spPr>
            <a:xfrm>
              <a:off x="3477600" y="5896080"/>
              <a:ext cx="815040" cy="32796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/>
              <a:r>
                <a:rPr b="0" lang="it-IT" sz="1100" spc="-1" strike="noStrike">
                  <a:latin typeface="Arial"/>
                </a:rPr>
                <a:t>Residenza</a:t>
              </a:r>
              <a:endParaRPr b="0" lang="it-IT" sz="1100" spc="-1" strike="noStrike">
                <a:latin typeface="Arial"/>
              </a:endParaRPr>
            </a:p>
          </p:txBody>
        </p:sp>
        <p:grpSp>
          <p:nvGrpSpPr>
            <p:cNvPr id="566" name="Group 168"/>
            <p:cNvGrpSpPr/>
            <p:nvPr/>
          </p:nvGrpSpPr>
          <p:grpSpPr>
            <a:xfrm>
              <a:off x="4148640" y="5833440"/>
              <a:ext cx="514080" cy="134640"/>
              <a:chOff x="4148640" y="5833440"/>
              <a:chExt cx="514080" cy="134640"/>
            </a:xfrm>
          </p:grpSpPr>
          <p:sp>
            <p:nvSpPr>
              <p:cNvPr id="567" name="Line 169"/>
              <p:cNvSpPr/>
              <p:nvPr/>
            </p:nvSpPr>
            <p:spPr>
              <a:xfrm>
                <a:off x="4148640" y="5935320"/>
                <a:ext cx="384840" cy="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68" name="CustomShape 170"/>
              <p:cNvSpPr/>
              <p:nvPr/>
            </p:nvSpPr>
            <p:spPr>
              <a:xfrm>
                <a:off x="4534920" y="5833440"/>
                <a:ext cx="12780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569" name="Group 171"/>
            <p:cNvGrpSpPr/>
            <p:nvPr/>
          </p:nvGrpSpPr>
          <p:grpSpPr>
            <a:xfrm>
              <a:off x="4292640" y="5968080"/>
              <a:ext cx="514080" cy="134640"/>
              <a:chOff x="4292640" y="5968080"/>
              <a:chExt cx="514080" cy="134640"/>
            </a:xfrm>
          </p:grpSpPr>
          <p:sp>
            <p:nvSpPr>
              <p:cNvPr id="570" name="Line 172"/>
              <p:cNvSpPr/>
              <p:nvPr/>
            </p:nvSpPr>
            <p:spPr>
              <a:xfrm>
                <a:off x="4292640" y="6069960"/>
                <a:ext cx="384840" cy="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71" name="CustomShape 173"/>
              <p:cNvSpPr/>
              <p:nvPr/>
            </p:nvSpPr>
            <p:spPr>
              <a:xfrm>
                <a:off x="4678920" y="5968080"/>
                <a:ext cx="12780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572" name="Group 174"/>
            <p:cNvGrpSpPr/>
            <p:nvPr/>
          </p:nvGrpSpPr>
          <p:grpSpPr>
            <a:xfrm>
              <a:off x="4066560" y="6089400"/>
              <a:ext cx="514080" cy="134640"/>
              <a:chOff x="4066560" y="6089400"/>
              <a:chExt cx="514080" cy="134640"/>
            </a:xfrm>
          </p:grpSpPr>
          <p:sp>
            <p:nvSpPr>
              <p:cNvPr id="573" name="Line 175"/>
              <p:cNvSpPr/>
              <p:nvPr/>
            </p:nvSpPr>
            <p:spPr>
              <a:xfrm>
                <a:off x="4066560" y="6191280"/>
                <a:ext cx="384840" cy="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74" name="CustomShape 176"/>
              <p:cNvSpPr/>
              <p:nvPr/>
            </p:nvSpPr>
            <p:spPr>
              <a:xfrm>
                <a:off x="4452840" y="6089400"/>
                <a:ext cx="127800" cy="13464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575" name="TextShape 177"/>
          <p:cNvSpPr txBox="1"/>
          <p:nvPr/>
        </p:nvSpPr>
        <p:spPr>
          <a:xfrm>
            <a:off x="4608000" y="5760000"/>
            <a:ext cx="104724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Città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76" name="TextShape 178"/>
          <p:cNvSpPr txBox="1"/>
          <p:nvPr/>
        </p:nvSpPr>
        <p:spPr>
          <a:xfrm>
            <a:off x="4752000" y="5904000"/>
            <a:ext cx="104724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Provincia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77" name="TextShape 179"/>
          <p:cNvSpPr txBox="1"/>
          <p:nvPr/>
        </p:nvSpPr>
        <p:spPr>
          <a:xfrm>
            <a:off x="4536000" y="6089400"/>
            <a:ext cx="104724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Regione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78" name="TextShape 180"/>
          <p:cNvSpPr txBox="1"/>
          <p:nvPr/>
        </p:nvSpPr>
        <p:spPr>
          <a:xfrm>
            <a:off x="1872000" y="4812480"/>
            <a:ext cx="504000" cy="299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79" name="TextShape 181"/>
          <p:cNvSpPr txBox="1"/>
          <p:nvPr/>
        </p:nvSpPr>
        <p:spPr>
          <a:xfrm>
            <a:off x="2916360" y="626400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80" name="TextShape 182"/>
          <p:cNvSpPr txBox="1"/>
          <p:nvPr/>
        </p:nvSpPr>
        <p:spPr>
          <a:xfrm>
            <a:off x="545040" y="4896000"/>
            <a:ext cx="576000" cy="237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900" spc="-1" strike="noStrike">
                <a:latin typeface="Arial"/>
              </a:rPr>
              <a:t>Mese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581" name="TextShape 183"/>
          <p:cNvSpPr txBox="1"/>
          <p:nvPr/>
        </p:nvSpPr>
        <p:spPr>
          <a:xfrm>
            <a:off x="864360" y="4863960"/>
            <a:ext cx="503640" cy="22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900" spc="-1" strike="noStrike">
                <a:latin typeface="Arial"/>
              </a:rPr>
              <a:t>Anno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582" name="TextShape 184"/>
          <p:cNvSpPr txBox="1"/>
          <p:nvPr/>
        </p:nvSpPr>
        <p:spPr>
          <a:xfrm>
            <a:off x="144000" y="4863960"/>
            <a:ext cx="576000" cy="21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900" spc="-1" strike="noStrike">
                <a:latin typeface="Arial"/>
              </a:rPr>
              <a:t>Giorno</a:t>
            </a:r>
            <a:endParaRPr b="0" lang="it-IT" sz="900" spc="-1" strike="noStrike">
              <a:latin typeface="Arial"/>
            </a:endParaRPr>
          </a:p>
        </p:txBody>
      </p:sp>
      <p:grpSp>
        <p:nvGrpSpPr>
          <p:cNvPr id="583" name="Group 185"/>
          <p:cNvGrpSpPr/>
          <p:nvPr/>
        </p:nvGrpSpPr>
        <p:grpSpPr>
          <a:xfrm>
            <a:off x="240840" y="4336920"/>
            <a:ext cx="108000" cy="415080"/>
            <a:chOff x="240840" y="4336920"/>
            <a:chExt cx="108000" cy="415080"/>
          </a:xfrm>
        </p:grpSpPr>
        <p:sp>
          <p:nvSpPr>
            <p:cNvPr id="584" name="Line 186"/>
            <p:cNvSpPr/>
            <p:nvPr/>
          </p:nvSpPr>
          <p:spPr>
            <a:xfrm>
              <a:off x="268200" y="4336920"/>
              <a:ext cx="0" cy="30960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5" name="CustomShape 187"/>
            <p:cNvSpPr/>
            <p:nvPr/>
          </p:nvSpPr>
          <p:spPr>
            <a:xfrm rot="5400000">
              <a:off x="243360" y="4646520"/>
              <a:ext cx="102960" cy="10800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86" name="TextShape 188"/>
          <p:cNvSpPr txBox="1"/>
          <p:nvPr/>
        </p:nvSpPr>
        <p:spPr>
          <a:xfrm>
            <a:off x="41040" y="468000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Voto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87" name="CustomShape 189"/>
          <p:cNvSpPr/>
          <p:nvPr/>
        </p:nvSpPr>
        <p:spPr>
          <a:xfrm>
            <a:off x="313560" y="2808000"/>
            <a:ext cx="62244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di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588" name="Line 190"/>
          <p:cNvSpPr/>
          <p:nvPr/>
        </p:nvSpPr>
        <p:spPr>
          <a:xfrm>
            <a:off x="648000" y="309600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89" name="Line 191"/>
          <p:cNvSpPr/>
          <p:nvPr/>
        </p:nvSpPr>
        <p:spPr>
          <a:xfrm flipV="1">
            <a:off x="3024000" y="4740480"/>
            <a:ext cx="0" cy="3715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90" name="CustomShape 192"/>
          <p:cNvSpPr/>
          <p:nvPr/>
        </p:nvSpPr>
        <p:spPr>
          <a:xfrm rot="600">
            <a:off x="431640" y="3312000"/>
            <a:ext cx="134640" cy="1346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91" name="TextShape 193"/>
          <p:cNvSpPr txBox="1"/>
          <p:nvPr/>
        </p:nvSpPr>
        <p:spPr>
          <a:xfrm>
            <a:off x="2952000" y="482400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(0,1)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92" name="TextShape 194"/>
          <p:cNvSpPr txBox="1"/>
          <p:nvPr/>
        </p:nvSpPr>
        <p:spPr>
          <a:xfrm>
            <a:off x="144000" y="302400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(1,1)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593" name="Line 195"/>
          <p:cNvSpPr/>
          <p:nvPr/>
        </p:nvSpPr>
        <p:spPr>
          <a:xfrm flipH="1">
            <a:off x="648000" y="1944000"/>
            <a:ext cx="192384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94" name="Line 196"/>
          <p:cNvSpPr/>
          <p:nvPr/>
        </p:nvSpPr>
        <p:spPr>
          <a:xfrm flipV="1">
            <a:off x="648000" y="1944000"/>
            <a:ext cx="0" cy="86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grpSp>
        <p:nvGrpSpPr>
          <p:cNvPr id="595" name="Group 197"/>
          <p:cNvGrpSpPr/>
          <p:nvPr/>
        </p:nvGrpSpPr>
        <p:grpSpPr>
          <a:xfrm>
            <a:off x="393480" y="4366440"/>
            <a:ext cx="686520" cy="563400"/>
            <a:chOff x="393480" y="4366440"/>
            <a:chExt cx="686520" cy="563400"/>
          </a:xfrm>
        </p:grpSpPr>
        <p:sp>
          <p:nvSpPr>
            <p:cNvPr id="596" name="Line 198"/>
            <p:cNvSpPr/>
            <p:nvPr/>
          </p:nvSpPr>
          <p:spPr>
            <a:xfrm>
              <a:off x="671040" y="4366440"/>
              <a:ext cx="0" cy="11520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7" name="CustomShape 199"/>
            <p:cNvSpPr/>
            <p:nvPr/>
          </p:nvSpPr>
          <p:spPr>
            <a:xfrm>
              <a:off x="393480" y="4481640"/>
              <a:ext cx="686520" cy="296640"/>
            </a:xfrm>
            <a:prstGeom prst="ellipse">
              <a:avLst/>
            </a:prstGeom>
            <a:noFill/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/>
              <a:r>
                <a:rPr b="0" lang="it-IT" sz="1100" spc="-1" strike="noStrike">
                  <a:latin typeface="Arial"/>
                </a:rPr>
                <a:t>Data</a:t>
              </a:r>
              <a:endParaRPr b="0" lang="it-IT" sz="1100" spc="-1" strike="noStrike">
                <a:latin typeface="Arial"/>
              </a:endParaRPr>
            </a:p>
          </p:txBody>
        </p:sp>
        <p:grpSp>
          <p:nvGrpSpPr>
            <p:cNvPr id="598" name="Group 200"/>
            <p:cNvGrpSpPr/>
            <p:nvPr/>
          </p:nvGrpSpPr>
          <p:grpSpPr>
            <a:xfrm>
              <a:off x="915120" y="4743360"/>
              <a:ext cx="77400" cy="165240"/>
              <a:chOff x="915120" y="4743360"/>
              <a:chExt cx="77400" cy="165240"/>
            </a:xfrm>
          </p:grpSpPr>
          <p:sp>
            <p:nvSpPr>
              <p:cNvPr id="599" name="Line 201"/>
              <p:cNvSpPr/>
              <p:nvPr/>
            </p:nvSpPr>
            <p:spPr>
              <a:xfrm>
                <a:off x="934200" y="4743360"/>
                <a:ext cx="0" cy="10008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0" name="CustomShape 202"/>
              <p:cNvSpPr/>
              <p:nvPr/>
            </p:nvSpPr>
            <p:spPr>
              <a:xfrm rot="5400000">
                <a:off x="921240" y="4837320"/>
                <a:ext cx="65160" cy="7740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601" name="Group 203"/>
            <p:cNvGrpSpPr/>
            <p:nvPr/>
          </p:nvGrpSpPr>
          <p:grpSpPr>
            <a:xfrm>
              <a:off x="689040" y="4778280"/>
              <a:ext cx="121680" cy="151560"/>
              <a:chOff x="689040" y="4778280"/>
              <a:chExt cx="121680" cy="151560"/>
            </a:xfrm>
          </p:grpSpPr>
          <p:sp>
            <p:nvSpPr>
              <p:cNvPr id="602" name="Line 204"/>
              <p:cNvSpPr/>
              <p:nvPr/>
            </p:nvSpPr>
            <p:spPr>
              <a:xfrm>
                <a:off x="689040" y="4778280"/>
                <a:ext cx="0" cy="13032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3" name="CustomShape 205"/>
              <p:cNvSpPr/>
              <p:nvPr/>
            </p:nvSpPr>
            <p:spPr>
              <a:xfrm flipH="1" rot="16200000">
                <a:off x="706680" y="4825800"/>
                <a:ext cx="86400" cy="12168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604" name="Group 206"/>
            <p:cNvGrpSpPr/>
            <p:nvPr/>
          </p:nvGrpSpPr>
          <p:grpSpPr>
            <a:xfrm>
              <a:off x="464760" y="4713120"/>
              <a:ext cx="65880" cy="195480"/>
              <a:chOff x="464760" y="4713120"/>
              <a:chExt cx="65880" cy="195480"/>
            </a:xfrm>
          </p:grpSpPr>
          <p:sp>
            <p:nvSpPr>
              <p:cNvPr id="605" name="Line 207"/>
              <p:cNvSpPr/>
              <p:nvPr/>
            </p:nvSpPr>
            <p:spPr>
              <a:xfrm>
                <a:off x="480960" y="4713120"/>
                <a:ext cx="0" cy="14580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6" name="CustomShape 208"/>
              <p:cNvSpPr/>
              <p:nvPr/>
            </p:nvSpPr>
            <p:spPr>
              <a:xfrm rot="5400000">
                <a:off x="473400" y="4851360"/>
                <a:ext cx="48600" cy="6588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607" name="Line 209"/>
          <p:cNvSpPr/>
          <p:nvPr/>
        </p:nvSpPr>
        <p:spPr>
          <a:xfrm flipH="1">
            <a:off x="1296000" y="3960000"/>
            <a:ext cx="360" cy="129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08" name="TextShape 210"/>
          <p:cNvSpPr txBox="1"/>
          <p:nvPr/>
        </p:nvSpPr>
        <p:spPr>
          <a:xfrm>
            <a:off x="144000" y="194400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(0,N)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609" name="Line 211"/>
          <p:cNvSpPr/>
          <p:nvPr/>
        </p:nvSpPr>
        <p:spPr>
          <a:xfrm flipV="1">
            <a:off x="2952000" y="2087640"/>
            <a:ext cx="0" cy="720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10" name="CustomShape 212"/>
          <p:cNvSpPr/>
          <p:nvPr/>
        </p:nvSpPr>
        <p:spPr>
          <a:xfrm>
            <a:off x="2520000" y="2808000"/>
            <a:ext cx="864000" cy="28800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Afferisce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611" name="CustomShape 213"/>
          <p:cNvSpPr/>
          <p:nvPr/>
        </p:nvSpPr>
        <p:spPr>
          <a:xfrm>
            <a:off x="2808000" y="3384000"/>
            <a:ext cx="576000" cy="360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Corso studio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612" name="Line 214"/>
          <p:cNvSpPr/>
          <p:nvPr/>
        </p:nvSpPr>
        <p:spPr>
          <a:xfrm flipV="1">
            <a:off x="2952000" y="3096000"/>
            <a:ext cx="0" cy="288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13" name="Line 215"/>
          <p:cNvSpPr/>
          <p:nvPr/>
        </p:nvSpPr>
        <p:spPr>
          <a:xfrm flipH="1">
            <a:off x="2160000" y="2016000"/>
            <a:ext cx="41184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14" name="Line 216"/>
          <p:cNvSpPr/>
          <p:nvPr/>
        </p:nvSpPr>
        <p:spPr>
          <a:xfrm flipV="1">
            <a:off x="3024000" y="3744000"/>
            <a:ext cx="0" cy="57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15" name="CustomShape 217"/>
          <p:cNvSpPr/>
          <p:nvPr/>
        </p:nvSpPr>
        <p:spPr>
          <a:xfrm>
            <a:off x="2592000" y="4316400"/>
            <a:ext cx="864000" cy="40572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Partecipa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616" name="Line 218"/>
          <p:cNvSpPr/>
          <p:nvPr/>
        </p:nvSpPr>
        <p:spPr>
          <a:xfrm flipH="1">
            <a:off x="504000" y="3384000"/>
            <a:ext cx="648000" cy="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17" name="Line 219"/>
          <p:cNvSpPr/>
          <p:nvPr/>
        </p:nvSpPr>
        <p:spPr>
          <a:xfrm>
            <a:off x="1152000" y="3384000"/>
            <a:ext cx="0" cy="100800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18" name="Line 220"/>
          <p:cNvSpPr/>
          <p:nvPr/>
        </p:nvSpPr>
        <p:spPr>
          <a:xfrm>
            <a:off x="576000" y="4392000"/>
            <a:ext cx="576000" cy="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19" name="CustomShape 221"/>
          <p:cNvSpPr/>
          <p:nvPr/>
        </p:nvSpPr>
        <p:spPr>
          <a:xfrm rot="600">
            <a:off x="3177000" y="3825360"/>
            <a:ext cx="134640" cy="134640"/>
          </a:xfrm>
          <a:prstGeom prst="ellipse">
            <a:avLst/>
          </a:prstGeom>
          <a:solidFill>
            <a:schemeClr val="tx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20" name="Line 222"/>
          <p:cNvSpPr/>
          <p:nvPr/>
        </p:nvSpPr>
        <p:spPr>
          <a:xfrm flipH="1">
            <a:off x="2736000" y="3888000"/>
            <a:ext cx="441360" cy="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21" name="Line 223"/>
          <p:cNvSpPr/>
          <p:nvPr/>
        </p:nvSpPr>
        <p:spPr>
          <a:xfrm>
            <a:off x="2736000" y="3312000"/>
            <a:ext cx="0" cy="57600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22" name="Line 224"/>
          <p:cNvSpPr/>
          <p:nvPr/>
        </p:nvSpPr>
        <p:spPr>
          <a:xfrm>
            <a:off x="2736000" y="3312000"/>
            <a:ext cx="432000" cy="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23" name="TextShape 225"/>
          <p:cNvSpPr txBox="1"/>
          <p:nvPr/>
        </p:nvSpPr>
        <p:spPr>
          <a:xfrm>
            <a:off x="2520000" y="2160000"/>
            <a:ext cx="576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(0,N)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624" name="TextShape 226"/>
          <p:cNvSpPr txBox="1"/>
          <p:nvPr/>
        </p:nvSpPr>
        <p:spPr>
          <a:xfrm>
            <a:off x="3024000" y="309600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(0,N)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625" name="TextShape 227"/>
          <p:cNvSpPr txBox="1"/>
          <p:nvPr/>
        </p:nvSpPr>
        <p:spPr>
          <a:xfrm>
            <a:off x="3024000" y="402840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(0,N)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626" name="Line 228"/>
          <p:cNvSpPr/>
          <p:nvPr/>
        </p:nvSpPr>
        <p:spPr>
          <a:xfrm flipH="1">
            <a:off x="5314680" y="1512720"/>
            <a:ext cx="116532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27" name="Line 229"/>
          <p:cNvSpPr/>
          <p:nvPr/>
        </p:nvSpPr>
        <p:spPr>
          <a:xfrm>
            <a:off x="6480000" y="1512720"/>
            <a:ext cx="0" cy="4312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28" name="Line 230"/>
          <p:cNvSpPr/>
          <p:nvPr/>
        </p:nvSpPr>
        <p:spPr>
          <a:xfrm flipV="1">
            <a:off x="3384000" y="2519640"/>
            <a:ext cx="720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29" name="Line 231"/>
          <p:cNvSpPr/>
          <p:nvPr/>
        </p:nvSpPr>
        <p:spPr>
          <a:xfrm flipV="1">
            <a:off x="3384360" y="2087640"/>
            <a:ext cx="0" cy="4327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30" name="Line 232"/>
          <p:cNvSpPr/>
          <p:nvPr/>
        </p:nvSpPr>
        <p:spPr>
          <a:xfrm flipV="1">
            <a:off x="5472000" y="4365000"/>
            <a:ext cx="0" cy="2061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31" name="TextShape 233"/>
          <p:cNvSpPr txBox="1"/>
          <p:nvPr/>
        </p:nvSpPr>
        <p:spPr>
          <a:xfrm>
            <a:off x="5040000" y="4392000"/>
            <a:ext cx="504000" cy="28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632" name="CustomShape 234"/>
          <p:cNvSpPr/>
          <p:nvPr/>
        </p:nvSpPr>
        <p:spPr>
          <a:xfrm>
            <a:off x="1872000" y="4058280"/>
            <a:ext cx="864000" cy="405720"/>
          </a:xfrm>
          <a:prstGeom prst="diamond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0" lang="it-IT" sz="900" spc="-1" strike="noStrike">
                <a:latin typeface="Arial"/>
              </a:rPr>
              <a:t>Afferisce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633" name="Line 235"/>
          <p:cNvSpPr/>
          <p:nvPr/>
        </p:nvSpPr>
        <p:spPr>
          <a:xfrm flipV="1">
            <a:off x="2304000" y="4452480"/>
            <a:ext cx="0" cy="6595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34" name="Line 236"/>
          <p:cNvSpPr/>
          <p:nvPr/>
        </p:nvSpPr>
        <p:spPr>
          <a:xfrm flipV="1">
            <a:off x="2304000" y="2592000"/>
            <a:ext cx="0" cy="144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35" name="Line 237"/>
          <p:cNvSpPr/>
          <p:nvPr/>
        </p:nvSpPr>
        <p:spPr>
          <a:xfrm>
            <a:off x="2211840" y="2592000"/>
            <a:ext cx="9216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36" name="TextShape 238"/>
          <p:cNvSpPr txBox="1"/>
          <p:nvPr/>
        </p:nvSpPr>
        <p:spPr>
          <a:xfrm>
            <a:off x="1872000" y="3888000"/>
            <a:ext cx="504000" cy="24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100" spc="-1" strike="noStrike">
                <a:latin typeface="Arial"/>
              </a:rPr>
              <a:t>(1,N)</a:t>
            </a:r>
            <a:endParaRPr b="0" lang="it-IT" sz="1100" spc="-1" strike="noStrike">
              <a:latin typeface="Arial"/>
            </a:endParaRPr>
          </a:p>
        </p:txBody>
      </p:sp>
      <p:sp>
        <p:nvSpPr>
          <p:cNvPr id="637" name="TextShape 239"/>
          <p:cNvSpPr txBox="1"/>
          <p:nvPr/>
        </p:nvSpPr>
        <p:spPr>
          <a:xfrm>
            <a:off x="5616000" y="3240000"/>
            <a:ext cx="1152000" cy="360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100" spc="-1" strike="noStrike">
                <a:latin typeface="Arial"/>
              </a:rPr>
              <a:t>Valore (A, D)</a:t>
            </a:r>
            <a:endParaRPr b="0" lang="it-IT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14714</TotalTime>
  <Application>LibreOffice/6.4.2.2$Windows_X86_64 LibreOffice_project/4e471d8c02c9c90f512f7f9ead8875b57fcb1ec3</Application>
  <Words>677</Words>
  <Paragraphs>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2018-04-05T19:54:20Z</dcterms:created>
  <dc:creator>Carlo Batini</dc:creator>
  <dc:description/>
  <dc:language>it-IT</dc:language>
  <cp:lastModifiedBy/>
  <cp:lastPrinted>2018-04-23T11:46:31Z</cp:lastPrinted>
  <dcterms:modified xsi:type="dcterms:W3CDTF">2020-05-15T12:03:48Z</dcterms:modified>
  <cp:revision>53</cp:revision>
  <dc:subject/>
  <dc:title>Presentazione standard di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