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us Dyrkaj" initials="MD" lastIdx="1" clrIdx="0">
    <p:extLst>
      <p:ext uri="{19B8F6BF-5375-455C-9EA6-DF929625EA0E}">
        <p15:presenceInfo xmlns:p15="http://schemas.microsoft.com/office/powerpoint/2012/main" userId="f48f52bcccd1495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5C976-F0DF-4191-B4C7-D2A6558A7791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59EE5-AE13-4A75-B75D-0554615D3E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073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5B59A-0901-432F-91D1-176086A85173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97B69-2F1A-4200-B125-742C2C4677A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112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597B69-2F1A-4200-B125-742C2C4677AF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47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8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4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2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0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5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7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FB04-BD59-47D7-BC77-5F342990C5C7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347" y="211262"/>
            <a:ext cx="8709285" cy="56087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+mn-lt"/>
              </a:rPr>
              <a:t>Studio di </a:t>
            </a:r>
            <a:r>
              <a:rPr lang="en-US" sz="3600" dirty="0" err="1">
                <a:latin typeface="+mn-lt"/>
              </a:rPr>
              <a:t>caso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Università</a:t>
            </a:r>
            <a:endParaRPr lang="en-US" sz="36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38" y="825062"/>
            <a:ext cx="8949731" cy="5846987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In </a:t>
            </a:r>
            <a:r>
              <a:rPr lang="it-IT" b="1" dirty="0"/>
              <a:t>una</a:t>
            </a:r>
            <a:r>
              <a:rPr lang="it-IT" dirty="0"/>
              <a:t> </a:t>
            </a:r>
            <a:r>
              <a:rPr lang="it-IT" dirty="0" err="1"/>
              <a:t>Universita’</a:t>
            </a:r>
            <a:r>
              <a:rPr lang="it-IT" dirty="0"/>
              <a:t> occorre gestire, aggiornare, interrogare diverse tipologie di dati, ed in particolare i dati per le seguenti tematiche:</a:t>
            </a:r>
            <a:r>
              <a:rPr lang="en-GB" dirty="0"/>
              <a:t> 1. </a:t>
            </a:r>
            <a:r>
              <a:rPr lang="it-IT" dirty="0"/>
              <a:t>Offerta formativa, 2. Carriere degli studenti, 3. Personale docente e non docente</a:t>
            </a:r>
            <a:endParaRPr lang="en-GB" dirty="0"/>
          </a:p>
          <a:p>
            <a:r>
              <a:rPr lang="it-IT" dirty="0"/>
              <a:t>Offerta formativa – I dati riguardano i corsi erogati e i docenti (che possono essere professori ordinari, professori associati o ricercatori) che li insegnano. Ogni corso </a:t>
            </a:r>
            <a:r>
              <a:rPr lang="it-IT" dirty="0" err="1"/>
              <a:t>puo’</a:t>
            </a:r>
            <a:r>
              <a:rPr lang="it-IT" dirty="0"/>
              <a:t> essere insegnato da un solo professore, e ogni professore </a:t>
            </a:r>
            <a:r>
              <a:rPr lang="it-IT" dirty="0" err="1"/>
              <a:t>puo’</a:t>
            </a:r>
            <a:r>
              <a:rPr lang="it-IT" dirty="0"/>
              <a:t> erogare </a:t>
            </a:r>
            <a:r>
              <a:rPr lang="it-IT" dirty="0" err="1"/>
              <a:t>piu’</a:t>
            </a:r>
            <a:r>
              <a:rPr lang="it-IT" dirty="0"/>
              <a:t> corsi. </a:t>
            </a:r>
            <a:r>
              <a:rPr lang="en-GB" dirty="0"/>
              <a:t> </a:t>
            </a:r>
            <a:r>
              <a:rPr lang="it-IT" dirty="0"/>
              <a:t>I corsi sono descritti con un codice, un nome, la laurea a cui afferiscono, cioè se triennale o magistrale, il numero di ore di lezione, il numero di ore di esercitazione, il corso di laurea o i corsi di laurea a cui afferiscono). I docenti sono descritti con una matricola, un nome e cognome, una regione di residenza, e il ruolo, che può assumere tre valori: professore ordinario, professore associato, e ricercatore). I corsi di laurea sono descritti da un codice, un nome, e il professore che lo presiede.</a:t>
            </a:r>
            <a:endParaRPr lang="en-GB" dirty="0"/>
          </a:p>
          <a:p>
            <a:r>
              <a:rPr lang="it-IT" dirty="0"/>
              <a:t>Carriere degli studenti – I dati riguardano gli studenti, i corsi che hanno nel piano di studi, i corsi che hanno superato attraverso esami. Gli studenti sono descritti da una matricola, un nome, un cognome, il tipo di Laurea, che </a:t>
            </a:r>
            <a:r>
              <a:rPr lang="it-IT" dirty="0" err="1"/>
              <a:t>puo’</a:t>
            </a:r>
            <a:r>
              <a:rPr lang="it-IT" dirty="0"/>
              <a:t> essere triennale o magistrale, il corso di Laurea a cui afferiscono, la  città di nascita e di residenza, con provincia di residenza e regione di residenza. I piani di studio sono descritti per ogni studente mediante la matricola dello studente e il codice dei corsi che fanno parte del piano. Gli esami sono descritti dal voto e la data, con giorno, mese, anno. I corsi sono descritti mediante un codice, un nome, il corso di laurea cui afferiscono, ad esempio “Informatica”, “Teoria e tecnica della comunicazione”, ecc.) il numero di crediti di lezioni, il numero di crediti di esercitazioni.</a:t>
            </a:r>
            <a:endParaRPr lang="en-GB" dirty="0"/>
          </a:p>
          <a:p>
            <a:r>
              <a:rPr lang="it-IT" dirty="0"/>
              <a:t>Personale docente e non docente - Il personale </a:t>
            </a:r>
            <a:r>
              <a:rPr lang="it-IT" dirty="0" err="1"/>
              <a:t>puo’</a:t>
            </a:r>
            <a:r>
              <a:rPr lang="it-IT" dirty="0"/>
              <a:t> essere docente o non docente. Ogni persona che lavora alla </a:t>
            </a:r>
            <a:r>
              <a:rPr lang="it-IT" dirty="0" err="1"/>
              <a:t>universita’</a:t>
            </a:r>
            <a:r>
              <a:rPr lang="it-IT" dirty="0"/>
              <a:t> è descritta per mezzo di un numero di matricola, un nome, un cognome, un codice fiscale, una </a:t>
            </a:r>
            <a:r>
              <a:rPr lang="it-IT" dirty="0" err="1"/>
              <a:t>citta’</a:t>
            </a:r>
            <a:r>
              <a:rPr lang="it-IT" dirty="0"/>
              <a:t> di nascita e di residenza, la provincia e regione di residenza, un ruolo, che </a:t>
            </a:r>
            <a:r>
              <a:rPr lang="it-IT" dirty="0" err="1"/>
              <a:t>puo’</a:t>
            </a:r>
            <a:r>
              <a:rPr lang="it-IT" dirty="0"/>
              <a:t> assumere come valori [professore ordinario, professore associato, ricercatore, personale tecnico, personale amministrativo], una classe di stipendio (solo per i professori ordinari, associati, ricercatori), e che assume come valori i numeri da 1 a 15, una categoria (solo per il personale non docente, e </a:t>
            </a:r>
            <a:r>
              <a:rPr lang="it-IT" dirty="0" err="1"/>
              <a:t>puo’</a:t>
            </a:r>
            <a:r>
              <a:rPr lang="it-IT" dirty="0"/>
              <a:t> assumere come valori A, B, C, e D), e uno stipendio annuale.</a:t>
            </a:r>
          </a:p>
          <a:p>
            <a:r>
              <a:rPr lang="it-IT" dirty="0"/>
              <a:t>Rappresentare i tre insiemi di requisiti inizialmente per mezzo di tre schemi concettuali distinti, chiamati </a:t>
            </a:r>
            <a:r>
              <a:rPr lang="en-GB" dirty="0"/>
              <a:t>1. </a:t>
            </a:r>
            <a:r>
              <a:rPr lang="it-IT" dirty="0"/>
              <a:t>Offerta formativa (</a:t>
            </a:r>
            <a:r>
              <a:rPr lang="it-IT" b="1" dirty="0"/>
              <a:t>OF</a:t>
            </a:r>
            <a:r>
              <a:rPr lang="it-IT" dirty="0"/>
              <a:t>), 2. Carriere degli studenti (</a:t>
            </a:r>
            <a:r>
              <a:rPr lang="it-IT" b="1" dirty="0"/>
              <a:t>CS</a:t>
            </a:r>
            <a:r>
              <a:rPr lang="it-IT" dirty="0"/>
              <a:t>), 3. Personale docente e non docente (</a:t>
            </a:r>
            <a:r>
              <a:rPr lang="it-IT" b="1" dirty="0"/>
              <a:t>PDND</a:t>
            </a:r>
            <a:r>
              <a:rPr lang="it-IT" dirty="0"/>
              <a:t>) rappresentando anche eventuali identificatori esterni e cardinalità minime e massime. Utilizzare la griglia riportata in seguito, producendo tre distinte pagine </a:t>
            </a:r>
            <a:r>
              <a:rPr lang="it-IT" dirty="0" err="1"/>
              <a:t>power</a:t>
            </a:r>
            <a:r>
              <a:rPr lang="it-IT" dirty="0"/>
              <a:t> </a:t>
            </a:r>
            <a:r>
              <a:rPr lang="it-IT" dirty="0" err="1"/>
              <a:t>point</a:t>
            </a:r>
            <a:r>
              <a:rPr lang="it-IT" dirty="0"/>
              <a:t> o equivalenti. </a:t>
            </a:r>
            <a:endParaRPr lang="it-IT" sz="1800" dirty="0"/>
          </a:p>
          <a:p>
            <a:r>
              <a:rPr lang="it-IT" sz="2700" dirty="0"/>
              <a:t>Successivamente in una quarta griglia rappresentare lo schema risultato della integrazione (</a:t>
            </a:r>
            <a:r>
              <a:rPr lang="it-IT" sz="2700" b="1" dirty="0"/>
              <a:t>SI</a:t>
            </a:r>
            <a:r>
              <a:rPr lang="it-IT" sz="2700" dirty="0"/>
              <a:t>) dei tre schemi, effettuata identificando prima i concetti comuni; evidenziare con linee chiuse gli schemi </a:t>
            </a:r>
            <a:r>
              <a:rPr lang="it-IT" sz="2700"/>
              <a:t>di partenza. 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137040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888" y="84138"/>
            <a:ext cx="8610600" cy="544512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Rappresentazione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grafica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altLang="en-US" sz="32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modello</a:t>
            </a:r>
            <a: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112681"/>
              </p:ext>
            </p:extLst>
          </p:nvPr>
        </p:nvGraphicFramePr>
        <p:xfrm>
          <a:off x="1241425" y="847725"/>
          <a:ext cx="6615113" cy="5685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91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Costrutto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modello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ER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Rappresentazione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diagrammatica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92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Relationship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relationship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s-a</a:t>
                      </a: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baseline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eneralizzazione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Identificatore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Cardinalità</a:t>
                      </a:r>
                      <a:r>
                        <a:rPr lang="en-US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minima e </a:t>
                      </a:r>
                      <a:r>
                        <a:rPr lang="en-US" sz="1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massima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(1,n)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(0,n) o (1,1) o (0,1)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312372676"/>
                  </a:ext>
                </a:extLst>
              </a:tr>
            </a:tbl>
          </a:graphicData>
        </a:graphic>
      </p:graphicFrame>
      <p:sp>
        <p:nvSpPr>
          <p:cNvPr id="10275" name="Rectangle 1"/>
          <p:cNvSpPr>
            <a:spLocks noChangeArrowheads="1"/>
          </p:cNvSpPr>
          <p:nvPr/>
        </p:nvSpPr>
        <p:spPr bwMode="auto">
          <a:xfrm>
            <a:off x="5538567" y="1549647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76" name="Group 3"/>
          <p:cNvGrpSpPr>
            <a:grpSpLocks/>
          </p:cNvGrpSpPr>
          <p:nvPr/>
        </p:nvGrpSpPr>
        <p:grpSpPr bwMode="auto">
          <a:xfrm>
            <a:off x="6411846" y="2217984"/>
            <a:ext cx="512828" cy="134938"/>
            <a:chOff x="5472113" y="2528900"/>
            <a:chExt cx="541337" cy="134937"/>
          </a:xfrm>
        </p:grpSpPr>
        <p:cxnSp>
          <p:nvCxnSpPr>
            <p:cNvPr id="1029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9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277" name="Diamond 7"/>
          <p:cNvSpPr>
            <a:spLocks noChangeArrowheads="1"/>
          </p:cNvSpPr>
          <p:nvPr/>
        </p:nvSpPr>
        <p:spPr bwMode="auto">
          <a:xfrm>
            <a:off x="5518272" y="2797422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10278" name="Straight Arrow Connector 13"/>
          <p:cNvCxnSpPr>
            <a:cxnSpLocks noChangeShapeType="1"/>
          </p:cNvCxnSpPr>
          <p:nvPr/>
        </p:nvCxnSpPr>
        <p:spPr bwMode="auto">
          <a:xfrm flipV="1">
            <a:off x="6016624" y="3889622"/>
            <a:ext cx="0" cy="360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279" name="Gruppo 1"/>
          <p:cNvGrpSpPr>
            <a:grpSpLocks/>
          </p:cNvGrpSpPr>
          <p:nvPr/>
        </p:nvGrpSpPr>
        <p:grpSpPr bwMode="auto">
          <a:xfrm>
            <a:off x="5409405" y="4489220"/>
            <a:ext cx="1214438" cy="539750"/>
            <a:chOff x="4930775" y="5229225"/>
            <a:chExt cx="1214438" cy="539750"/>
          </a:xfrm>
        </p:grpSpPr>
        <p:cxnSp>
          <p:nvCxnSpPr>
            <p:cNvPr id="10287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8" name="Straight Connector 16"/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9" name="Straight Arrow Connector 22"/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0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280" name="Straight Connector 26"/>
          <p:cNvCxnSpPr>
            <a:cxnSpLocks noChangeShapeType="1"/>
          </p:cNvCxnSpPr>
          <p:nvPr/>
        </p:nvCxnSpPr>
        <p:spPr bwMode="auto">
          <a:xfrm>
            <a:off x="4548981" y="540543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1" name="Oval 27"/>
          <p:cNvSpPr>
            <a:spLocks noChangeArrowheads="1"/>
          </p:cNvSpPr>
          <p:nvPr/>
        </p:nvSpPr>
        <p:spPr bwMode="auto">
          <a:xfrm>
            <a:off x="5134768" y="531494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2" name="Rectangle 1"/>
          <p:cNvSpPr>
            <a:spLocks noChangeArrowheads="1"/>
          </p:cNvSpPr>
          <p:nvPr/>
        </p:nvSpPr>
        <p:spPr bwMode="auto">
          <a:xfrm>
            <a:off x="5538567" y="2170359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3" name="Diamond 7"/>
          <p:cNvSpPr>
            <a:spLocks noChangeArrowheads="1"/>
          </p:cNvSpPr>
          <p:nvPr/>
        </p:nvSpPr>
        <p:spPr bwMode="auto">
          <a:xfrm>
            <a:off x="5551610" y="3387972"/>
            <a:ext cx="1087314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84" name="Group 24"/>
          <p:cNvGrpSpPr>
            <a:grpSpLocks/>
          </p:cNvGrpSpPr>
          <p:nvPr/>
        </p:nvGrpSpPr>
        <p:grpSpPr bwMode="auto">
          <a:xfrm>
            <a:off x="6337234" y="3546722"/>
            <a:ext cx="512827" cy="134937"/>
            <a:chOff x="5472113" y="2528900"/>
            <a:chExt cx="541337" cy="134937"/>
          </a:xfrm>
        </p:grpSpPr>
        <p:cxnSp>
          <p:nvCxnSpPr>
            <p:cNvPr id="1028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6338887" y="544988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924674" y="5359399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4" name="Straight Connector 26"/>
          <p:cNvCxnSpPr>
            <a:cxnSpLocks noChangeShapeType="1"/>
          </p:cNvCxnSpPr>
          <p:nvPr/>
        </p:nvCxnSpPr>
        <p:spPr bwMode="auto">
          <a:xfrm>
            <a:off x="6338887" y="5652594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6924674" y="5562106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4" name="Connettore diritto 3"/>
          <p:cNvCxnSpPr/>
          <p:nvPr/>
        </p:nvCxnSpPr>
        <p:spPr>
          <a:xfrm>
            <a:off x="6614318" y="5314949"/>
            <a:ext cx="0" cy="398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6560483" y="517195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0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169813" y="108914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>
                <a:latin typeface="+mn-lt"/>
              </a:rPr>
              <a:t>OFFERTA FORMATIVA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EEF3C692-8376-4F5E-8F64-DD635BDBE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634" y="2908623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1676073-68D0-4A15-AF84-CFE2CE0597AB}"/>
              </a:ext>
            </a:extLst>
          </p:cNvPr>
          <p:cNvSpPr txBox="1"/>
          <p:nvPr/>
        </p:nvSpPr>
        <p:spPr>
          <a:xfrm>
            <a:off x="1930481" y="2902675"/>
            <a:ext cx="98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Docente</a:t>
            </a: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822DE779-DB46-4B6D-A2F1-6965F78E4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528" y="2908623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E871A97-DC20-44D9-921C-297E61044263}"/>
              </a:ext>
            </a:extLst>
          </p:cNvPr>
          <p:cNvSpPr txBox="1"/>
          <p:nvPr/>
        </p:nvSpPr>
        <p:spPr>
          <a:xfrm>
            <a:off x="4812339" y="2902589"/>
            <a:ext cx="71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Corso</a:t>
            </a:r>
          </a:p>
        </p:txBody>
      </p:sp>
      <p:sp>
        <p:nvSpPr>
          <p:cNvPr id="27" name="Diamond 7">
            <a:extLst>
              <a:ext uri="{FF2B5EF4-FFF2-40B4-BE49-F238E27FC236}">
                <a16:creationId xmlns:a16="http://schemas.microsoft.com/office/drawing/2014/main" id="{E116A9A9-A762-4940-BAF0-1E188E9876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7671" y="2930178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54FF886-DB70-4CC1-ACB0-ABDD12C75C0E}"/>
              </a:ext>
            </a:extLst>
          </p:cNvPr>
          <p:cNvSpPr txBox="1"/>
          <p:nvPr/>
        </p:nvSpPr>
        <p:spPr>
          <a:xfrm>
            <a:off x="3519083" y="2916013"/>
            <a:ext cx="59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eroga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0481F7C-C32F-46CA-9798-85EB5E21E921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2816341" y="3087340"/>
            <a:ext cx="46133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4E5C3DC-87D3-4FA1-8DB0-A187B8EA7867}"/>
              </a:ext>
            </a:extLst>
          </p:cNvPr>
          <p:cNvCxnSpPr>
            <a:stCxn id="27" idx="3"/>
            <a:endCxn id="25" idx="1"/>
          </p:cNvCxnSpPr>
          <p:nvPr/>
        </p:nvCxnSpPr>
        <p:spPr>
          <a:xfrm>
            <a:off x="4364984" y="3087341"/>
            <a:ext cx="356544" cy="14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70A41EE-0489-448B-BFC0-003D6982E8EE}"/>
              </a:ext>
            </a:extLst>
          </p:cNvPr>
          <p:cNvSpPr txBox="1"/>
          <p:nvPr/>
        </p:nvSpPr>
        <p:spPr>
          <a:xfrm>
            <a:off x="2786357" y="2800868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F8A8FF06-9700-4A5B-8284-4BF6C6701DA7}"/>
              </a:ext>
            </a:extLst>
          </p:cNvPr>
          <p:cNvSpPr txBox="1"/>
          <p:nvPr/>
        </p:nvSpPr>
        <p:spPr>
          <a:xfrm>
            <a:off x="4258526" y="2800868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grpSp>
        <p:nvGrpSpPr>
          <p:cNvPr id="37" name="Group 3">
            <a:extLst>
              <a:ext uri="{FF2B5EF4-FFF2-40B4-BE49-F238E27FC236}">
                <a16:creationId xmlns:a16="http://schemas.microsoft.com/office/drawing/2014/main" id="{2736692E-3FE5-4491-858E-03D4008648BD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80442" y="2620247"/>
            <a:ext cx="448381" cy="143150"/>
            <a:chOff x="5472113" y="2560817"/>
            <a:chExt cx="388568" cy="134937"/>
          </a:xfrm>
        </p:grpSpPr>
        <p:cxnSp>
          <p:nvCxnSpPr>
            <p:cNvPr id="38" name="Straight Connector 4">
              <a:extLst>
                <a:ext uri="{FF2B5EF4-FFF2-40B4-BE49-F238E27FC236}">
                  <a16:creationId xmlns:a16="http://schemas.microsoft.com/office/drawing/2014/main" id="{D6444D39-ACAC-425A-9479-CA9ACE5BA6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25343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Oval 5">
              <a:extLst>
                <a:ext uri="{FF2B5EF4-FFF2-40B4-BE49-F238E27FC236}">
                  <a16:creationId xmlns:a16="http://schemas.microsoft.com/office/drawing/2014/main" id="{9B838F89-FADB-423E-A519-7BEB4814B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5545" y="2560817"/>
              <a:ext cx="135136" cy="13493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D63724F1-3487-4FC2-8C3C-6ECCF6F93324}"/>
              </a:ext>
            </a:extLst>
          </p:cNvPr>
          <p:cNvSpPr txBox="1"/>
          <p:nvPr/>
        </p:nvSpPr>
        <p:spPr>
          <a:xfrm>
            <a:off x="4510161" y="2257920"/>
            <a:ext cx="588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codice</a:t>
            </a:r>
          </a:p>
        </p:txBody>
      </p:sp>
      <p:grpSp>
        <p:nvGrpSpPr>
          <p:cNvPr id="42" name="Group 3">
            <a:extLst>
              <a:ext uri="{FF2B5EF4-FFF2-40B4-BE49-F238E27FC236}">
                <a16:creationId xmlns:a16="http://schemas.microsoft.com/office/drawing/2014/main" id="{CE3E36AF-0188-4D36-93D4-F505D8B3538F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952402" y="2622157"/>
            <a:ext cx="471831" cy="133975"/>
            <a:chOff x="5472113" y="2568011"/>
            <a:chExt cx="558373" cy="117323"/>
          </a:xfrm>
        </p:grpSpPr>
        <p:cxnSp>
          <p:nvCxnSpPr>
            <p:cNvPr id="43" name="Straight Connector 4">
              <a:extLst>
                <a:ext uri="{FF2B5EF4-FFF2-40B4-BE49-F238E27FC236}">
                  <a16:creationId xmlns:a16="http://schemas.microsoft.com/office/drawing/2014/main" id="{865BE1B5-A3C3-4570-AFAB-FAAF1B21F86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Oval 5">
              <a:extLst>
                <a:ext uri="{FF2B5EF4-FFF2-40B4-BE49-F238E27FC236}">
                  <a16:creationId xmlns:a16="http://schemas.microsoft.com/office/drawing/2014/main" id="{82C9351E-9992-44D1-8DF7-FB0E27C361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88883006-0CB1-47E4-8643-12973B049B93}"/>
              </a:ext>
            </a:extLst>
          </p:cNvPr>
          <p:cNvSpPr txBox="1"/>
          <p:nvPr/>
        </p:nvSpPr>
        <p:spPr>
          <a:xfrm>
            <a:off x="4937080" y="2250391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grpSp>
        <p:nvGrpSpPr>
          <p:cNvPr id="46" name="Group 3">
            <a:extLst>
              <a:ext uri="{FF2B5EF4-FFF2-40B4-BE49-F238E27FC236}">
                <a16:creationId xmlns:a16="http://schemas.microsoft.com/office/drawing/2014/main" id="{3943F8D1-B6B1-479F-99C0-DD96ABBDD86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265583" y="2606093"/>
            <a:ext cx="471831" cy="133975"/>
            <a:chOff x="5472113" y="2568011"/>
            <a:chExt cx="558373" cy="117323"/>
          </a:xfrm>
        </p:grpSpPr>
        <p:cxnSp>
          <p:nvCxnSpPr>
            <p:cNvPr id="47" name="Straight Connector 4">
              <a:extLst>
                <a:ext uri="{FF2B5EF4-FFF2-40B4-BE49-F238E27FC236}">
                  <a16:creationId xmlns:a16="http://schemas.microsoft.com/office/drawing/2014/main" id="{1D1F6725-1067-4C24-BC36-27086282310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Oval 5">
              <a:extLst>
                <a:ext uri="{FF2B5EF4-FFF2-40B4-BE49-F238E27FC236}">
                  <a16:creationId xmlns:a16="http://schemas.microsoft.com/office/drawing/2014/main" id="{E6682084-1E9D-45A8-9D33-2B96081AC8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A35BC753-47E6-495E-A411-9C869DD2EE13}"/>
              </a:ext>
            </a:extLst>
          </p:cNvPr>
          <p:cNvSpPr txBox="1"/>
          <p:nvPr/>
        </p:nvSpPr>
        <p:spPr>
          <a:xfrm>
            <a:off x="5372209" y="2240522"/>
            <a:ext cx="852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tipoLaurea</a:t>
            </a:r>
            <a:endParaRPr lang="it-IT" sz="1200" dirty="0"/>
          </a:p>
        </p:txBody>
      </p:sp>
      <p:grpSp>
        <p:nvGrpSpPr>
          <p:cNvPr id="50" name="Group 3">
            <a:extLst>
              <a:ext uri="{FF2B5EF4-FFF2-40B4-BE49-F238E27FC236}">
                <a16:creationId xmlns:a16="http://schemas.microsoft.com/office/drawing/2014/main" id="{54A7AB29-3D69-46B5-9720-02045B8B786A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539275" y="3432400"/>
            <a:ext cx="471831" cy="133975"/>
            <a:chOff x="5472113" y="2568011"/>
            <a:chExt cx="558373" cy="117323"/>
          </a:xfrm>
        </p:grpSpPr>
        <p:cxnSp>
          <p:nvCxnSpPr>
            <p:cNvPr id="51" name="Straight Connector 4">
              <a:extLst>
                <a:ext uri="{FF2B5EF4-FFF2-40B4-BE49-F238E27FC236}">
                  <a16:creationId xmlns:a16="http://schemas.microsoft.com/office/drawing/2014/main" id="{D1D1BD74-B974-4253-84F2-1F47883BEF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2" name="Oval 5">
              <a:extLst>
                <a:ext uri="{FF2B5EF4-FFF2-40B4-BE49-F238E27FC236}">
                  <a16:creationId xmlns:a16="http://schemas.microsoft.com/office/drawing/2014/main" id="{7D0E702D-571C-4E7A-BE0D-1FE2E0D27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53" name="Group 3">
            <a:extLst>
              <a:ext uri="{FF2B5EF4-FFF2-40B4-BE49-F238E27FC236}">
                <a16:creationId xmlns:a16="http://schemas.microsoft.com/office/drawing/2014/main" id="{E5473846-DCF7-4B5C-94D7-E73B397639A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832991" y="3440935"/>
            <a:ext cx="471831" cy="133975"/>
            <a:chOff x="5472113" y="2568011"/>
            <a:chExt cx="558373" cy="117323"/>
          </a:xfrm>
        </p:grpSpPr>
        <p:cxnSp>
          <p:nvCxnSpPr>
            <p:cNvPr id="54" name="Straight Connector 4">
              <a:extLst>
                <a:ext uri="{FF2B5EF4-FFF2-40B4-BE49-F238E27FC236}">
                  <a16:creationId xmlns:a16="http://schemas.microsoft.com/office/drawing/2014/main" id="{FBBBA455-8D08-4EF4-B162-B007B49FF7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Oval 5">
              <a:extLst>
                <a:ext uri="{FF2B5EF4-FFF2-40B4-BE49-F238E27FC236}">
                  <a16:creationId xmlns:a16="http://schemas.microsoft.com/office/drawing/2014/main" id="{DAB1C2E9-B213-4B0F-BC00-179F7272E7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C4218C15-40C9-4542-8DAB-E3C5D6ED7FC6}"/>
              </a:ext>
            </a:extLst>
          </p:cNvPr>
          <p:cNvSpPr txBox="1"/>
          <p:nvPr/>
        </p:nvSpPr>
        <p:spPr>
          <a:xfrm>
            <a:off x="4197882" y="3603782"/>
            <a:ext cx="59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oreLez</a:t>
            </a:r>
            <a:endParaRPr lang="it-IT" sz="1200" dirty="0"/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E807EAC2-A468-4A11-8EBF-6CDE418E56E3}"/>
              </a:ext>
            </a:extLst>
          </p:cNvPr>
          <p:cNvSpPr txBox="1"/>
          <p:nvPr/>
        </p:nvSpPr>
        <p:spPr>
          <a:xfrm>
            <a:off x="4694585" y="3708890"/>
            <a:ext cx="723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oreEserc</a:t>
            </a:r>
            <a:endParaRPr lang="it-IT" sz="1200" dirty="0"/>
          </a:p>
        </p:txBody>
      </p:sp>
      <p:sp>
        <p:nvSpPr>
          <p:cNvPr id="62" name="Rectangle 1">
            <a:extLst>
              <a:ext uri="{FF2B5EF4-FFF2-40B4-BE49-F238E27FC236}">
                <a16:creationId xmlns:a16="http://schemas.microsoft.com/office/drawing/2014/main" id="{896E3F36-88C4-4207-9D8F-47421963A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436" y="2902769"/>
            <a:ext cx="967171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6527E4FA-9F47-44C6-8E37-09111D49AD2B}"/>
              </a:ext>
            </a:extLst>
          </p:cNvPr>
          <p:cNvSpPr txBox="1"/>
          <p:nvPr/>
        </p:nvSpPr>
        <p:spPr>
          <a:xfrm>
            <a:off x="6754696" y="2948840"/>
            <a:ext cx="1138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Corso di Laurea</a:t>
            </a:r>
          </a:p>
        </p:txBody>
      </p:sp>
      <p:sp>
        <p:nvSpPr>
          <p:cNvPr id="64" name="Diamond 7">
            <a:extLst>
              <a:ext uri="{FF2B5EF4-FFF2-40B4-BE49-F238E27FC236}">
                <a16:creationId xmlns:a16="http://schemas.microsoft.com/office/drawing/2014/main" id="{0E0763F5-7015-4F06-9363-70206A192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2148" y="2900184"/>
            <a:ext cx="743348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DFA6DFB2-5A9C-4EFA-9E3B-CBE3A41C405E}"/>
              </a:ext>
            </a:extLst>
          </p:cNvPr>
          <p:cNvSpPr txBox="1"/>
          <p:nvPr/>
        </p:nvSpPr>
        <p:spPr>
          <a:xfrm>
            <a:off x="5876123" y="2906838"/>
            <a:ext cx="713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afferisce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AFC9B4AC-9C1C-446D-9D37-02DD4C92AAF8}"/>
              </a:ext>
            </a:extLst>
          </p:cNvPr>
          <p:cNvCxnSpPr>
            <a:cxnSpLocks/>
            <a:stCxn id="25" idx="3"/>
            <a:endCxn id="65" idx="1"/>
          </p:cNvCxnSpPr>
          <p:nvPr/>
        </p:nvCxnSpPr>
        <p:spPr>
          <a:xfrm flipV="1">
            <a:off x="5574235" y="3045338"/>
            <a:ext cx="301888" cy="434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90CCFB34-78C1-4D0A-8666-429075069C79}"/>
              </a:ext>
            </a:extLst>
          </p:cNvPr>
          <p:cNvCxnSpPr>
            <a:cxnSpLocks/>
            <a:stCxn id="64" idx="3"/>
          </p:cNvCxnSpPr>
          <p:nvPr/>
        </p:nvCxnSpPr>
        <p:spPr>
          <a:xfrm>
            <a:off x="6615496" y="3057347"/>
            <a:ext cx="224306" cy="30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CasellaDiTesto 72">
            <a:extLst>
              <a:ext uri="{FF2B5EF4-FFF2-40B4-BE49-F238E27FC236}">
                <a16:creationId xmlns:a16="http://schemas.microsoft.com/office/drawing/2014/main" id="{3B1177C4-9A6B-47A3-A7D4-633495A1EB78}"/>
              </a:ext>
            </a:extLst>
          </p:cNvPr>
          <p:cNvSpPr txBox="1"/>
          <p:nvPr/>
        </p:nvSpPr>
        <p:spPr>
          <a:xfrm>
            <a:off x="6364667" y="3085712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A81E9082-F11B-4786-84D5-574ACDF237AE}"/>
              </a:ext>
            </a:extLst>
          </p:cNvPr>
          <p:cNvSpPr txBox="1"/>
          <p:nvPr/>
        </p:nvSpPr>
        <p:spPr>
          <a:xfrm>
            <a:off x="5513354" y="3041471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081F7278-0E5E-48B7-A8E9-A4107D43EF46}"/>
              </a:ext>
            </a:extLst>
          </p:cNvPr>
          <p:cNvSpPr txBox="1"/>
          <p:nvPr/>
        </p:nvSpPr>
        <p:spPr>
          <a:xfrm>
            <a:off x="2223026" y="2197934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grpSp>
        <p:nvGrpSpPr>
          <p:cNvPr id="76" name="Group 3">
            <a:extLst>
              <a:ext uri="{FF2B5EF4-FFF2-40B4-BE49-F238E27FC236}">
                <a16:creationId xmlns:a16="http://schemas.microsoft.com/office/drawing/2014/main" id="{548EE50C-B94F-4A87-BF13-465BFC5A6BF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258350" y="2597548"/>
            <a:ext cx="471831" cy="133975"/>
            <a:chOff x="5472113" y="2568011"/>
            <a:chExt cx="558373" cy="117323"/>
          </a:xfrm>
        </p:grpSpPr>
        <p:cxnSp>
          <p:nvCxnSpPr>
            <p:cNvPr id="77" name="Straight Connector 4">
              <a:extLst>
                <a:ext uri="{FF2B5EF4-FFF2-40B4-BE49-F238E27FC236}">
                  <a16:creationId xmlns:a16="http://schemas.microsoft.com/office/drawing/2014/main" id="{B8016EE7-CAC2-4722-B3C9-8C2EDBA81B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8" name="Oval 5">
              <a:extLst>
                <a:ext uri="{FF2B5EF4-FFF2-40B4-BE49-F238E27FC236}">
                  <a16:creationId xmlns:a16="http://schemas.microsoft.com/office/drawing/2014/main" id="{F81CCDCD-58EB-4E05-936F-182340090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79" name="Group 3">
            <a:extLst>
              <a:ext uri="{FF2B5EF4-FFF2-40B4-BE49-F238E27FC236}">
                <a16:creationId xmlns:a16="http://schemas.microsoft.com/office/drawing/2014/main" id="{CC84E1AD-6B76-47DD-9D18-CAB7C71812E0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1739053" y="2611072"/>
            <a:ext cx="448381" cy="143150"/>
            <a:chOff x="5472113" y="2560817"/>
            <a:chExt cx="388568" cy="134937"/>
          </a:xfrm>
        </p:grpSpPr>
        <p:cxnSp>
          <p:nvCxnSpPr>
            <p:cNvPr id="80" name="Straight Connector 4">
              <a:extLst>
                <a:ext uri="{FF2B5EF4-FFF2-40B4-BE49-F238E27FC236}">
                  <a16:creationId xmlns:a16="http://schemas.microsoft.com/office/drawing/2014/main" id="{6DE17EBF-0D0B-4600-B052-7F1127A45D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25343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Oval 5">
              <a:extLst>
                <a:ext uri="{FF2B5EF4-FFF2-40B4-BE49-F238E27FC236}">
                  <a16:creationId xmlns:a16="http://schemas.microsoft.com/office/drawing/2014/main" id="{0A55F4D0-057B-4D51-A8CD-B7EC32D3E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5545" y="2560817"/>
              <a:ext cx="135136" cy="13493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2" name="CasellaDiTesto 81">
            <a:extLst>
              <a:ext uri="{FF2B5EF4-FFF2-40B4-BE49-F238E27FC236}">
                <a16:creationId xmlns:a16="http://schemas.microsoft.com/office/drawing/2014/main" id="{B6F83693-EAB2-46A0-8D4A-A039E4A067B8}"/>
              </a:ext>
            </a:extLst>
          </p:cNvPr>
          <p:cNvSpPr txBox="1"/>
          <p:nvPr/>
        </p:nvSpPr>
        <p:spPr>
          <a:xfrm>
            <a:off x="1566593" y="2242970"/>
            <a:ext cx="775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matricola</a:t>
            </a:r>
          </a:p>
        </p:txBody>
      </p:sp>
      <p:grpSp>
        <p:nvGrpSpPr>
          <p:cNvPr id="83" name="Group 3">
            <a:extLst>
              <a:ext uri="{FF2B5EF4-FFF2-40B4-BE49-F238E27FC236}">
                <a16:creationId xmlns:a16="http://schemas.microsoft.com/office/drawing/2014/main" id="{A03564FA-E6C4-4B72-892B-4B51CED512A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579491" y="2599325"/>
            <a:ext cx="471831" cy="133975"/>
            <a:chOff x="5472113" y="2568011"/>
            <a:chExt cx="558373" cy="117323"/>
          </a:xfrm>
        </p:grpSpPr>
        <p:cxnSp>
          <p:nvCxnSpPr>
            <p:cNvPr id="84" name="Straight Connector 4">
              <a:extLst>
                <a:ext uri="{FF2B5EF4-FFF2-40B4-BE49-F238E27FC236}">
                  <a16:creationId xmlns:a16="http://schemas.microsoft.com/office/drawing/2014/main" id="{3F7FDFE8-615C-4C4C-B4FB-B90A59740B6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5" name="Oval 5">
              <a:extLst>
                <a:ext uri="{FF2B5EF4-FFF2-40B4-BE49-F238E27FC236}">
                  <a16:creationId xmlns:a16="http://schemas.microsoft.com/office/drawing/2014/main" id="{EA863961-C4ED-49BB-941C-3149481BED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6" name="CasellaDiTesto 85">
            <a:extLst>
              <a:ext uri="{FF2B5EF4-FFF2-40B4-BE49-F238E27FC236}">
                <a16:creationId xmlns:a16="http://schemas.microsoft.com/office/drawing/2014/main" id="{A93B7CCD-5346-44FF-849D-16F74DD010E7}"/>
              </a:ext>
            </a:extLst>
          </p:cNvPr>
          <p:cNvSpPr txBox="1"/>
          <p:nvPr/>
        </p:nvSpPr>
        <p:spPr>
          <a:xfrm>
            <a:off x="2642345" y="2208586"/>
            <a:ext cx="76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cognome</a:t>
            </a:r>
          </a:p>
        </p:txBody>
      </p:sp>
      <p:grpSp>
        <p:nvGrpSpPr>
          <p:cNvPr id="87" name="Group 3">
            <a:extLst>
              <a:ext uri="{FF2B5EF4-FFF2-40B4-BE49-F238E27FC236}">
                <a16:creationId xmlns:a16="http://schemas.microsoft.com/office/drawing/2014/main" id="{FCC6D4BB-2EA9-426E-93E6-0DE10099BF63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506267" y="2928167"/>
            <a:ext cx="471831" cy="133975"/>
            <a:chOff x="5472113" y="2568011"/>
            <a:chExt cx="558373" cy="117323"/>
          </a:xfrm>
        </p:grpSpPr>
        <p:cxnSp>
          <p:nvCxnSpPr>
            <p:cNvPr id="88" name="Straight Connector 4">
              <a:extLst>
                <a:ext uri="{FF2B5EF4-FFF2-40B4-BE49-F238E27FC236}">
                  <a16:creationId xmlns:a16="http://schemas.microsoft.com/office/drawing/2014/main" id="{97694A6E-E00E-4BE6-BB15-FE8A7A21125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9" name="Oval 5">
              <a:extLst>
                <a:ext uri="{FF2B5EF4-FFF2-40B4-BE49-F238E27FC236}">
                  <a16:creationId xmlns:a16="http://schemas.microsoft.com/office/drawing/2014/main" id="{6D027DDD-5DBB-4508-AA76-3F00A59C1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16E2BA0F-B9BC-40C5-A20C-9791A7EF2B6A}"/>
              </a:ext>
            </a:extLst>
          </p:cNvPr>
          <p:cNvSpPr txBox="1"/>
          <p:nvPr/>
        </p:nvSpPr>
        <p:spPr>
          <a:xfrm>
            <a:off x="1020053" y="2709167"/>
            <a:ext cx="1007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regResidenza</a:t>
            </a:r>
            <a:endParaRPr lang="it-IT" sz="1200" dirty="0"/>
          </a:p>
        </p:txBody>
      </p:sp>
      <p:grpSp>
        <p:nvGrpSpPr>
          <p:cNvPr id="91" name="Group 3">
            <a:extLst>
              <a:ext uri="{FF2B5EF4-FFF2-40B4-BE49-F238E27FC236}">
                <a16:creationId xmlns:a16="http://schemas.microsoft.com/office/drawing/2014/main" id="{A9A8BE58-2235-4FC1-843B-B7B36AB8B8C0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499223" y="3116996"/>
            <a:ext cx="471831" cy="133975"/>
            <a:chOff x="5472113" y="2568011"/>
            <a:chExt cx="558373" cy="117323"/>
          </a:xfrm>
        </p:grpSpPr>
        <p:cxnSp>
          <p:nvCxnSpPr>
            <p:cNvPr id="92" name="Straight Connector 4">
              <a:extLst>
                <a:ext uri="{FF2B5EF4-FFF2-40B4-BE49-F238E27FC236}">
                  <a16:creationId xmlns:a16="http://schemas.microsoft.com/office/drawing/2014/main" id="{79D3C0D6-DFF1-4961-BC64-521DDD4A47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3" name="Oval 5">
              <a:extLst>
                <a:ext uri="{FF2B5EF4-FFF2-40B4-BE49-F238E27FC236}">
                  <a16:creationId xmlns:a16="http://schemas.microsoft.com/office/drawing/2014/main" id="{DBFD10EB-CDE5-4953-B546-8C885B8F5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842E3457-D5BB-4CDB-B751-AFADDDB5854E}"/>
              </a:ext>
            </a:extLst>
          </p:cNvPr>
          <p:cNvSpPr txBox="1"/>
          <p:nvPr/>
        </p:nvSpPr>
        <p:spPr>
          <a:xfrm>
            <a:off x="1047310" y="3045828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ruolo</a:t>
            </a:r>
          </a:p>
        </p:txBody>
      </p:sp>
      <p:grpSp>
        <p:nvGrpSpPr>
          <p:cNvPr id="95" name="Group 3">
            <a:extLst>
              <a:ext uri="{FF2B5EF4-FFF2-40B4-BE49-F238E27FC236}">
                <a16:creationId xmlns:a16="http://schemas.microsoft.com/office/drawing/2014/main" id="{FE483F09-379C-4838-BEAE-5ED0CC74F85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6685710" y="2604113"/>
            <a:ext cx="448381" cy="143150"/>
            <a:chOff x="5472113" y="2560817"/>
            <a:chExt cx="388568" cy="134937"/>
          </a:xfrm>
        </p:grpSpPr>
        <p:cxnSp>
          <p:nvCxnSpPr>
            <p:cNvPr id="96" name="Straight Connector 4">
              <a:extLst>
                <a:ext uri="{FF2B5EF4-FFF2-40B4-BE49-F238E27FC236}">
                  <a16:creationId xmlns:a16="http://schemas.microsoft.com/office/drawing/2014/main" id="{565A190C-A298-4832-9F98-2EA4A7B577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25343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7" name="Oval 5">
              <a:extLst>
                <a:ext uri="{FF2B5EF4-FFF2-40B4-BE49-F238E27FC236}">
                  <a16:creationId xmlns:a16="http://schemas.microsoft.com/office/drawing/2014/main" id="{BFA6F2F8-FF83-4925-9069-3E8E5A86A9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5545" y="2560817"/>
              <a:ext cx="135136" cy="13493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8" name="CasellaDiTesto 97">
            <a:extLst>
              <a:ext uri="{FF2B5EF4-FFF2-40B4-BE49-F238E27FC236}">
                <a16:creationId xmlns:a16="http://schemas.microsoft.com/office/drawing/2014/main" id="{BDD89268-E473-41A3-AA53-D1BD8152A351}"/>
              </a:ext>
            </a:extLst>
          </p:cNvPr>
          <p:cNvSpPr txBox="1"/>
          <p:nvPr/>
        </p:nvSpPr>
        <p:spPr>
          <a:xfrm>
            <a:off x="6617424" y="2197934"/>
            <a:ext cx="588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codice</a:t>
            </a:r>
          </a:p>
        </p:txBody>
      </p:sp>
      <p:grpSp>
        <p:nvGrpSpPr>
          <p:cNvPr id="99" name="Group 3">
            <a:extLst>
              <a:ext uri="{FF2B5EF4-FFF2-40B4-BE49-F238E27FC236}">
                <a16:creationId xmlns:a16="http://schemas.microsoft.com/office/drawing/2014/main" id="{691B2F55-0A68-4971-A523-411526C6951D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7005455" y="2606093"/>
            <a:ext cx="471831" cy="133975"/>
            <a:chOff x="5472113" y="2568011"/>
            <a:chExt cx="558373" cy="117323"/>
          </a:xfrm>
        </p:grpSpPr>
        <p:cxnSp>
          <p:nvCxnSpPr>
            <p:cNvPr id="100" name="Straight Connector 4">
              <a:extLst>
                <a:ext uri="{FF2B5EF4-FFF2-40B4-BE49-F238E27FC236}">
                  <a16:creationId xmlns:a16="http://schemas.microsoft.com/office/drawing/2014/main" id="{86F4CAFF-D510-44C3-BC51-7F93DC0CA2E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1" name="Oval 5">
              <a:extLst>
                <a:ext uri="{FF2B5EF4-FFF2-40B4-BE49-F238E27FC236}">
                  <a16:creationId xmlns:a16="http://schemas.microsoft.com/office/drawing/2014/main" id="{EFB35D94-00F0-411C-B361-6D23B7FAFB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F41B365F-F946-495E-A5FC-339D96C7CF9F}"/>
              </a:ext>
            </a:extLst>
          </p:cNvPr>
          <p:cNvSpPr txBox="1"/>
          <p:nvPr/>
        </p:nvSpPr>
        <p:spPr>
          <a:xfrm>
            <a:off x="7079967" y="2207040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BF9E77A1-5688-474A-80D3-C6D9BFAF2994}"/>
              </a:ext>
            </a:extLst>
          </p:cNvPr>
          <p:cNvSpPr txBox="1"/>
          <p:nvPr/>
        </p:nvSpPr>
        <p:spPr>
          <a:xfrm>
            <a:off x="4158325" y="4164780"/>
            <a:ext cx="825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presiede</a:t>
            </a:r>
          </a:p>
        </p:txBody>
      </p:sp>
      <p:sp>
        <p:nvSpPr>
          <p:cNvPr id="104" name="Diamond 7">
            <a:extLst>
              <a:ext uri="{FF2B5EF4-FFF2-40B4-BE49-F238E27FC236}">
                <a16:creationId xmlns:a16="http://schemas.microsoft.com/office/drawing/2014/main" id="{CD747B39-32BA-4C0C-BE96-BC40772E0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849" y="4173048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313A3A5C-2412-438A-9DED-502D71820FD7}"/>
              </a:ext>
            </a:extLst>
          </p:cNvPr>
          <p:cNvCxnSpPr>
            <a:stCxn id="62" idx="2"/>
          </p:cNvCxnSpPr>
          <p:nvPr/>
        </p:nvCxnSpPr>
        <p:spPr>
          <a:xfrm flipH="1">
            <a:off x="7324020" y="3263131"/>
            <a:ext cx="2" cy="10670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49A7EF90-8D97-40FE-9DCC-F54C5148AC53}"/>
              </a:ext>
            </a:extLst>
          </p:cNvPr>
          <p:cNvCxnSpPr>
            <a:stCxn id="104" idx="3"/>
          </p:cNvCxnSpPr>
          <p:nvPr/>
        </p:nvCxnSpPr>
        <p:spPr>
          <a:xfrm flipV="1">
            <a:off x="5093162" y="4330210"/>
            <a:ext cx="223840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C7696674-3857-4A35-B0C4-B6C210CFA7A0}"/>
              </a:ext>
            </a:extLst>
          </p:cNvPr>
          <p:cNvCxnSpPr/>
          <p:nvPr/>
        </p:nvCxnSpPr>
        <p:spPr>
          <a:xfrm flipH="1">
            <a:off x="2423538" y="3257786"/>
            <a:ext cx="2" cy="10670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E4CB4784-812A-4A02-BC48-2707EBB65841}"/>
              </a:ext>
            </a:extLst>
          </p:cNvPr>
          <p:cNvCxnSpPr>
            <a:cxnSpLocks/>
          </p:cNvCxnSpPr>
          <p:nvPr/>
        </p:nvCxnSpPr>
        <p:spPr>
          <a:xfrm>
            <a:off x="2433102" y="4330210"/>
            <a:ext cx="1571130" cy="27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CasellaDiTesto 111">
            <a:extLst>
              <a:ext uri="{FF2B5EF4-FFF2-40B4-BE49-F238E27FC236}">
                <a16:creationId xmlns:a16="http://schemas.microsoft.com/office/drawing/2014/main" id="{04F905A1-A09F-49AB-848F-9FD722B9DE3C}"/>
              </a:ext>
            </a:extLst>
          </p:cNvPr>
          <p:cNvSpPr txBox="1"/>
          <p:nvPr/>
        </p:nvSpPr>
        <p:spPr>
          <a:xfrm>
            <a:off x="7261296" y="3282861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(0,1)</a:t>
            </a:r>
          </a:p>
        </p:txBody>
      </p:sp>
      <p:sp>
        <p:nvSpPr>
          <p:cNvPr id="113" name="CasellaDiTesto 112">
            <a:extLst>
              <a:ext uri="{FF2B5EF4-FFF2-40B4-BE49-F238E27FC236}">
                <a16:creationId xmlns:a16="http://schemas.microsoft.com/office/drawing/2014/main" id="{8C95197F-687C-4BEC-BF77-D78E358116A1}"/>
              </a:ext>
            </a:extLst>
          </p:cNvPr>
          <p:cNvSpPr txBox="1"/>
          <p:nvPr/>
        </p:nvSpPr>
        <p:spPr>
          <a:xfrm>
            <a:off x="1999049" y="3336094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</p:spTree>
    <p:extLst>
      <p:ext uri="{BB962C8B-B14F-4D97-AF65-F5344CB8AC3E}">
        <p14:creationId xmlns:p14="http://schemas.microsoft.com/office/powerpoint/2010/main" val="1870090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>
            <a:extLst>
              <a:ext uri="{FF2B5EF4-FFF2-40B4-BE49-F238E27FC236}">
                <a16:creationId xmlns:a16="http://schemas.microsoft.com/office/drawing/2014/main" id="{EBE4CE77-631A-4C5D-9D1D-96178F87F1F7}"/>
              </a:ext>
            </a:extLst>
          </p:cNvPr>
          <p:cNvSpPr txBox="1">
            <a:spLocks/>
          </p:cNvSpPr>
          <p:nvPr/>
        </p:nvSpPr>
        <p:spPr>
          <a:xfrm>
            <a:off x="169813" y="108914"/>
            <a:ext cx="8727691" cy="730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3200" dirty="0">
                <a:latin typeface="+mn-lt"/>
              </a:rPr>
              <a:t>CARRIERE DEGLI STUDENTI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937FEE83-59EB-4006-AEB9-9E5285168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2564" y="2908623"/>
            <a:ext cx="963778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FFB5940-8815-4ED0-8844-7961D6B56705}"/>
              </a:ext>
            </a:extLst>
          </p:cNvPr>
          <p:cNvSpPr txBox="1"/>
          <p:nvPr/>
        </p:nvSpPr>
        <p:spPr>
          <a:xfrm>
            <a:off x="1831972" y="2903603"/>
            <a:ext cx="1044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Studente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582A7D42-E3E9-42AD-8331-589F207AC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528" y="2908623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9A80DBC-7799-4B47-B7ED-C5FF56562509}"/>
              </a:ext>
            </a:extLst>
          </p:cNvPr>
          <p:cNvSpPr txBox="1"/>
          <p:nvPr/>
        </p:nvSpPr>
        <p:spPr>
          <a:xfrm>
            <a:off x="4803351" y="2911696"/>
            <a:ext cx="71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Corso</a:t>
            </a:r>
          </a:p>
        </p:txBody>
      </p:sp>
      <p:sp>
        <p:nvSpPr>
          <p:cNvPr id="11" name="Diamond 7">
            <a:extLst>
              <a:ext uri="{FF2B5EF4-FFF2-40B4-BE49-F238E27FC236}">
                <a16:creationId xmlns:a16="http://schemas.microsoft.com/office/drawing/2014/main" id="{A59837BA-8374-4E18-AEA1-52D1E2B179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725" y="3097055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31090F6-E11F-437A-8DB7-D61E7C892BBB}"/>
              </a:ext>
            </a:extLst>
          </p:cNvPr>
          <p:cNvSpPr txBox="1"/>
          <p:nvPr/>
        </p:nvSpPr>
        <p:spPr>
          <a:xfrm>
            <a:off x="3295438" y="3107198"/>
            <a:ext cx="10342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err="1"/>
              <a:t>sostieneEsame</a:t>
            </a:r>
            <a:endParaRPr lang="it-IT" sz="1100" dirty="0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86052599-207D-44B7-BBD7-210BCB11E0CA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2806395" y="3254217"/>
            <a:ext cx="461330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EFF1E139-432F-42EE-9B79-71E10CC016F6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355038" y="3254218"/>
            <a:ext cx="363264" cy="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82545CD-ACB2-4190-BB16-C30E4A6C8AC2}"/>
              </a:ext>
            </a:extLst>
          </p:cNvPr>
          <p:cNvSpPr txBox="1"/>
          <p:nvPr/>
        </p:nvSpPr>
        <p:spPr>
          <a:xfrm>
            <a:off x="2733286" y="3211298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954D53AD-EA62-495E-A437-57283CDC691F}"/>
              </a:ext>
            </a:extLst>
          </p:cNvPr>
          <p:cNvSpPr txBox="1"/>
          <p:nvPr/>
        </p:nvSpPr>
        <p:spPr>
          <a:xfrm>
            <a:off x="4259357" y="3202243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grpSp>
        <p:nvGrpSpPr>
          <p:cNvPr id="17" name="Group 3">
            <a:extLst>
              <a:ext uri="{FF2B5EF4-FFF2-40B4-BE49-F238E27FC236}">
                <a16:creationId xmlns:a16="http://schemas.microsoft.com/office/drawing/2014/main" id="{43D958A2-BBEB-4722-9B5A-772CC994F52F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439822" y="2544229"/>
            <a:ext cx="594357" cy="166350"/>
            <a:chOff x="5472113" y="2560823"/>
            <a:chExt cx="373186" cy="129767"/>
          </a:xfrm>
        </p:grpSpPr>
        <p:cxnSp>
          <p:nvCxnSpPr>
            <p:cNvPr id="18" name="Straight Connector 4">
              <a:extLst>
                <a:ext uri="{FF2B5EF4-FFF2-40B4-BE49-F238E27FC236}">
                  <a16:creationId xmlns:a16="http://schemas.microsoft.com/office/drawing/2014/main" id="{24494AD2-380B-4820-B257-BE2B0A895F20}"/>
                </a:ext>
              </a:extLst>
            </p:cNvPr>
            <p:cNvCxnSpPr>
              <a:cxnSpLocks noChangeShapeType="1"/>
              <a:endCxn id="19" idx="2"/>
            </p:cNvCxnSpPr>
            <p:nvPr/>
          </p:nvCxnSpPr>
          <p:spPr bwMode="auto">
            <a:xfrm rot="5400000" flipH="1" flipV="1">
              <a:off x="5611687" y="2486133"/>
              <a:ext cx="2695" cy="28184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" name="Oval 5">
              <a:extLst>
                <a:ext uri="{FF2B5EF4-FFF2-40B4-BE49-F238E27FC236}">
                  <a16:creationId xmlns:a16="http://schemas.microsoft.com/office/drawing/2014/main" id="{2230A29B-4747-4926-81AD-598B1FFF6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3956" y="2560823"/>
              <a:ext cx="91343" cy="1297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97D4F50-FE04-456E-8DBC-2D526650F48D}"/>
              </a:ext>
            </a:extLst>
          </p:cNvPr>
          <p:cNvSpPr txBox="1"/>
          <p:nvPr/>
        </p:nvSpPr>
        <p:spPr>
          <a:xfrm>
            <a:off x="4439548" y="2141532"/>
            <a:ext cx="588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codice</a:t>
            </a:r>
          </a:p>
        </p:txBody>
      </p:sp>
      <p:grpSp>
        <p:nvGrpSpPr>
          <p:cNvPr id="21" name="Group 3">
            <a:extLst>
              <a:ext uri="{FF2B5EF4-FFF2-40B4-BE49-F238E27FC236}">
                <a16:creationId xmlns:a16="http://schemas.microsoft.com/office/drawing/2014/main" id="{46DD6D27-BBA5-4D8D-BCA4-67D58CAE1062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764533" y="2656064"/>
            <a:ext cx="404899" cy="117105"/>
            <a:chOff x="5472113" y="2568011"/>
            <a:chExt cx="558373" cy="117323"/>
          </a:xfrm>
        </p:grpSpPr>
        <p:cxnSp>
          <p:nvCxnSpPr>
            <p:cNvPr id="22" name="Straight Connector 4">
              <a:extLst>
                <a:ext uri="{FF2B5EF4-FFF2-40B4-BE49-F238E27FC236}">
                  <a16:creationId xmlns:a16="http://schemas.microsoft.com/office/drawing/2014/main" id="{6DD3EB39-1F8F-44D3-BFE8-C7956050574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" name="Oval 5">
              <a:extLst>
                <a:ext uri="{FF2B5EF4-FFF2-40B4-BE49-F238E27FC236}">
                  <a16:creationId xmlns:a16="http://schemas.microsoft.com/office/drawing/2014/main" id="{64E41F84-BCCD-4D4D-96A5-49D03232C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D2DCD2E7-4A3D-40B9-954C-26C7F6033ADC}"/>
              </a:ext>
            </a:extLst>
          </p:cNvPr>
          <p:cNvSpPr txBox="1"/>
          <p:nvPr/>
        </p:nvSpPr>
        <p:spPr>
          <a:xfrm>
            <a:off x="4714813" y="2313485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grpSp>
        <p:nvGrpSpPr>
          <p:cNvPr id="25" name="Group 3">
            <a:extLst>
              <a:ext uri="{FF2B5EF4-FFF2-40B4-BE49-F238E27FC236}">
                <a16:creationId xmlns:a16="http://schemas.microsoft.com/office/drawing/2014/main" id="{0C30F637-2AC7-4EC1-8722-7C77695C4F22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5265583" y="2606093"/>
            <a:ext cx="471831" cy="133975"/>
            <a:chOff x="5472113" y="2568011"/>
            <a:chExt cx="558373" cy="117323"/>
          </a:xfrm>
        </p:grpSpPr>
        <p:cxnSp>
          <p:nvCxnSpPr>
            <p:cNvPr id="26" name="Straight Connector 4">
              <a:extLst>
                <a:ext uri="{FF2B5EF4-FFF2-40B4-BE49-F238E27FC236}">
                  <a16:creationId xmlns:a16="http://schemas.microsoft.com/office/drawing/2014/main" id="{BD252CB7-7A9E-409B-A1FE-3FDCE3ADCD3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Oval 5">
              <a:extLst>
                <a:ext uri="{FF2B5EF4-FFF2-40B4-BE49-F238E27FC236}">
                  <a16:creationId xmlns:a16="http://schemas.microsoft.com/office/drawing/2014/main" id="{B9C57419-917D-49D9-8475-00B8237C78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417B026B-0438-482D-970B-2A0B1CD14BCA}"/>
              </a:ext>
            </a:extLst>
          </p:cNvPr>
          <p:cNvSpPr txBox="1"/>
          <p:nvPr/>
        </p:nvSpPr>
        <p:spPr>
          <a:xfrm>
            <a:off x="5372209" y="2240522"/>
            <a:ext cx="852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tipoLaurea</a:t>
            </a:r>
            <a:endParaRPr lang="it-IT" sz="1200" dirty="0"/>
          </a:p>
        </p:txBody>
      </p:sp>
      <p:grpSp>
        <p:nvGrpSpPr>
          <p:cNvPr id="29" name="Group 3">
            <a:extLst>
              <a:ext uri="{FF2B5EF4-FFF2-40B4-BE49-F238E27FC236}">
                <a16:creationId xmlns:a16="http://schemas.microsoft.com/office/drawing/2014/main" id="{4ADF6316-289E-4C1B-ABBF-16746393BFA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539275" y="3432400"/>
            <a:ext cx="471831" cy="133975"/>
            <a:chOff x="5472113" y="2568011"/>
            <a:chExt cx="558373" cy="117323"/>
          </a:xfrm>
        </p:grpSpPr>
        <p:cxnSp>
          <p:nvCxnSpPr>
            <p:cNvPr id="30" name="Straight Connector 4">
              <a:extLst>
                <a:ext uri="{FF2B5EF4-FFF2-40B4-BE49-F238E27FC236}">
                  <a16:creationId xmlns:a16="http://schemas.microsoft.com/office/drawing/2014/main" id="{D4FD2BBE-ECDA-4462-93C5-E63C825E05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Oval 5">
              <a:extLst>
                <a:ext uri="{FF2B5EF4-FFF2-40B4-BE49-F238E27FC236}">
                  <a16:creationId xmlns:a16="http://schemas.microsoft.com/office/drawing/2014/main" id="{823FAA40-411B-4AAC-B160-FE505EAA2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32" name="Group 3">
            <a:extLst>
              <a:ext uri="{FF2B5EF4-FFF2-40B4-BE49-F238E27FC236}">
                <a16:creationId xmlns:a16="http://schemas.microsoft.com/office/drawing/2014/main" id="{D3BFA897-E230-4A15-B1B0-7DB9EF0BAA90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832991" y="3440935"/>
            <a:ext cx="471831" cy="133975"/>
            <a:chOff x="5472113" y="2568011"/>
            <a:chExt cx="558373" cy="117323"/>
          </a:xfrm>
        </p:grpSpPr>
        <p:cxnSp>
          <p:nvCxnSpPr>
            <p:cNvPr id="33" name="Straight Connector 4">
              <a:extLst>
                <a:ext uri="{FF2B5EF4-FFF2-40B4-BE49-F238E27FC236}">
                  <a16:creationId xmlns:a16="http://schemas.microsoft.com/office/drawing/2014/main" id="{51F9CAEB-FC79-43E3-9154-FAC4DBB481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Oval 5">
              <a:extLst>
                <a:ext uri="{FF2B5EF4-FFF2-40B4-BE49-F238E27FC236}">
                  <a16:creationId xmlns:a16="http://schemas.microsoft.com/office/drawing/2014/main" id="{4D1A5F93-D5DE-4DFB-BC44-4CB97AFA9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0FB90027-67A4-4A4A-B16D-5AABB0E710F0}"/>
              </a:ext>
            </a:extLst>
          </p:cNvPr>
          <p:cNvSpPr txBox="1"/>
          <p:nvPr/>
        </p:nvSpPr>
        <p:spPr>
          <a:xfrm>
            <a:off x="4181668" y="3692540"/>
            <a:ext cx="78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creditiLez</a:t>
            </a:r>
            <a:endParaRPr lang="it-IT" sz="1200" dirty="0"/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F1A74CA-EAE3-4348-BAA3-393DF803B077}"/>
              </a:ext>
            </a:extLst>
          </p:cNvPr>
          <p:cNvSpPr txBox="1"/>
          <p:nvPr/>
        </p:nvSpPr>
        <p:spPr>
          <a:xfrm>
            <a:off x="4855306" y="3692540"/>
            <a:ext cx="909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creditiEserc</a:t>
            </a:r>
            <a:endParaRPr lang="it-IT" sz="1200" dirty="0"/>
          </a:p>
        </p:txBody>
      </p:sp>
      <p:sp>
        <p:nvSpPr>
          <p:cNvPr id="37" name="Rectangle 1">
            <a:extLst>
              <a:ext uri="{FF2B5EF4-FFF2-40B4-BE49-F238E27FC236}">
                <a16:creationId xmlns:a16="http://schemas.microsoft.com/office/drawing/2014/main" id="{1FDD7628-64E9-44A6-A647-8450F1BBF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0436" y="2902769"/>
            <a:ext cx="967171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2C4DAFB8-4CCB-4EBF-9553-FFA514F16B2A}"/>
              </a:ext>
            </a:extLst>
          </p:cNvPr>
          <p:cNvSpPr txBox="1"/>
          <p:nvPr/>
        </p:nvSpPr>
        <p:spPr>
          <a:xfrm>
            <a:off x="6754696" y="2948840"/>
            <a:ext cx="1138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Corso di Laurea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E8D91B8A-490E-4D93-9DAB-F36543767B8E}"/>
              </a:ext>
            </a:extLst>
          </p:cNvPr>
          <p:cNvSpPr txBox="1"/>
          <p:nvPr/>
        </p:nvSpPr>
        <p:spPr>
          <a:xfrm>
            <a:off x="1957331" y="2215604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grpSp>
        <p:nvGrpSpPr>
          <p:cNvPr id="46" name="Group 3">
            <a:extLst>
              <a:ext uri="{FF2B5EF4-FFF2-40B4-BE49-F238E27FC236}">
                <a16:creationId xmlns:a16="http://schemas.microsoft.com/office/drawing/2014/main" id="{644A51E3-E16C-4390-AA2E-AB7E69B98F0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1903722" y="2606092"/>
            <a:ext cx="471831" cy="133975"/>
            <a:chOff x="5472113" y="2568011"/>
            <a:chExt cx="558373" cy="117323"/>
          </a:xfrm>
        </p:grpSpPr>
        <p:cxnSp>
          <p:nvCxnSpPr>
            <p:cNvPr id="47" name="Straight Connector 4">
              <a:extLst>
                <a:ext uri="{FF2B5EF4-FFF2-40B4-BE49-F238E27FC236}">
                  <a16:creationId xmlns:a16="http://schemas.microsoft.com/office/drawing/2014/main" id="{D93E6CC2-79A2-4A07-A56E-C58A7CFCD53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Oval 5">
              <a:extLst>
                <a:ext uri="{FF2B5EF4-FFF2-40B4-BE49-F238E27FC236}">
                  <a16:creationId xmlns:a16="http://schemas.microsoft.com/office/drawing/2014/main" id="{01FD6C54-ABFB-4FF7-9CA2-C15C7D1F0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9" name="Group 3">
            <a:extLst>
              <a:ext uri="{FF2B5EF4-FFF2-40B4-BE49-F238E27FC236}">
                <a16:creationId xmlns:a16="http://schemas.microsoft.com/office/drawing/2014/main" id="{B01F78CA-51D5-468C-9E18-BD3B778D1130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1589823" y="2483028"/>
            <a:ext cx="666145" cy="181488"/>
            <a:chOff x="5472113" y="2569879"/>
            <a:chExt cx="329718" cy="112720"/>
          </a:xfrm>
        </p:grpSpPr>
        <p:cxnSp>
          <p:nvCxnSpPr>
            <p:cNvPr id="50" name="Straight Connector 4">
              <a:extLst>
                <a:ext uri="{FF2B5EF4-FFF2-40B4-BE49-F238E27FC236}">
                  <a16:creationId xmlns:a16="http://schemas.microsoft.com/office/drawing/2014/main" id="{79F39846-FF46-4630-A469-36864A482C5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25343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" name="Oval 5">
              <a:extLst>
                <a:ext uri="{FF2B5EF4-FFF2-40B4-BE49-F238E27FC236}">
                  <a16:creationId xmlns:a16="http://schemas.microsoft.com/office/drawing/2014/main" id="{20D78543-A1AC-4AF8-94E7-56EFA0B967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6428" y="2569879"/>
              <a:ext cx="75403" cy="11272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5225751E-ECA2-4400-B5F2-20A3463D393D}"/>
              </a:ext>
            </a:extLst>
          </p:cNvPr>
          <p:cNvSpPr txBox="1"/>
          <p:nvPr/>
        </p:nvSpPr>
        <p:spPr>
          <a:xfrm>
            <a:off x="1585378" y="2008097"/>
            <a:ext cx="775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matricola</a:t>
            </a:r>
          </a:p>
        </p:txBody>
      </p:sp>
      <p:grpSp>
        <p:nvGrpSpPr>
          <p:cNvPr id="53" name="Group 3">
            <a:extLst>
              <a:ext uri="{FF2B5EF4-FFF2-40B4-BE49-F238E27FC236}">
                <a16:creationId xmlns:a16="http://schemas.microsoft.com/office/drawing/2014/main" id="{2C009FC3-6D54-4AB5-B79D-8A49249CE1BB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203900" y="2492770"/>
            <a:ext cx="676774" cy="155668"/>
            <a:chOff x="5472113" y="2574776"/>
            <a:chExt cx="517212" cy="104306"/>
          </a:xfrm>
        </p:grpSpPr>
        <p:cxnSp>
          <p:nvCxnSpPr>
            <p:cNvPr id="54" name="Straight Connector 4">
              <a:extLst>
                <a:ext uri="{FF2B5EF4-FFF2-40B4-BE49-F238E27FC236}">
                  <a16:creationId xmlns:a16="http://schemas.microsoft.com/office/drawing/2014/main" id="{68926A13-D960-4016-AD8C-08F187509E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5" name="Oval 5">
              <a:extLst>
                <a:ext uri="{FF2B5EF4-FFF2-40B4-BE49-F238E27FC236}">
                  <a16:creationId xmlns:a16="http://schemas.microsoft.com/office/drawing/2014/main" id="{8B2CA6A0-8B80-402E-93A3-1C0F9CC30E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458D80DB-D275-422D-8544-8445215DB3E9}"/>
              </a:ext>
            </a:extLst>
          </p:cNvPr>
          <p:cNvSpPr txBox="1"/>
          <p:nvPr/>
        </p:nvSpPr>
        <p:spPr>
          <a:xfrm>
            <a:off x="2313123" y="2003958"/>
            <a:ext cx="76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cognome</a:t>
            </a:r>
          </a:p>
        </p:txBody>
      </p:sp>
      <p:grpSp>
        <p:nvGrpSpPr>
          <p:cNvPr id="57" name="Group 3">
            <a:extLst>
              <a:ext uri="{FF2B5EF4-FFF2-40B4-BE49-F238E27FC236}">
                <a16:creationId xmlns:a16="http://schemas.microsoft.com/office/drawing/2014/main" id="{76241B35-B400-4977-8A3A-E73E336CEB5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389789" y="2850801"/>
            <a:ext cx="471831" cy="133975"/>
            <a:chOff x="5472113" y="2568011"/>
            <a:chExt cx="558373" cy="117323"/>
          </a:xfrm>
        </p:grpSpPr>
        <p:cxnSp>
          <p:nvCxnSpPr>
            <p:cNvPr id="58" name="Straight Connector 4">
              <a:extLst>
                <a:ext uri="{FF2B5EF4-FFF2-40B4-BE49-F238E27FC236}">
                  <a16:creationId xmlns:a16="http://schemas.microsoft.com/office/drawing/2014/main" id="{367B9AEF-2441-4114-8DB6-D333E489AF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9" name="Oval 5">
              <a:extLst>
                <a:ext uri="{FF2B5EF4-FFF2-40B4-BE49-F238E27FC236}">
                  <a16:creationId xmlns:a16="http://schemas.microsoft.com/office/drawing/2014/main" id="{8BAED3CF-08ED-486B-A780-F541032CE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60" name="Group 3">
            <a:extLst>
              <a:ext uri="{FF2B5EF4-FFF2-40B4-BE49-F238E27FC236}">
                <a16:creationId xmlns:a16="http://schemas.microsoft.com/office/drawing/2014/main" id="{3ECF53A1-3AEE-4512-B9A1-0CA9BB3FFE09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385148" y="3201393"/>
            <a:ext cx="471831" cy="133975"/>
            <a:chOff x="5472113" y="2568011"/>
            <a:chExt cx="558373" cy="117323"/>
          </a:xfrm>
        </p:grpSpPr>
        <p:cxnSp>
          <p:nvCxnSpPr>
            <p:cNvPr id="61" name="Straight Connector 4">
              <a:extLst>
                <a:ext uri="{FF2B5EF4-FFF2-40B4-BE49-F238E27FC236}">
                  <a16:creationId xmlns:a16="http://schemas.microsoft.com/office/drawing/2014/main" id="{AB523C6D-4F61-4CA2-9F33-88BF5812AA1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Oval 5">
              <a:extLst>
                <a:ext uri="{FF2B5EF4-FFF2-40B4-BE49-F238E27FC236}">
                  <a16:creationId xmlns:a16="http://schemas.microsoft.com/office/drawing/2014/main" id="{BBF7BF34-E19E-4278-9642-3573D1534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63" name="Group 3">
            <a:extLst>
              <a:ext uri="{FF2B5EF4-FFF2-40B4-BE49-F238E27FC236}">
                <a16:creationId xmlns:a16="http://schemas.microsoft.com/office/drawing/2014/main" id="{4D39862C-5186-4285-9FFA-8E8528CA3062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6685710" y="2604113"/>
            <a:ext cx="448381" cy="143150"/>
            <a:chOff x="5472113" y="2560817"/>
            <a:chExt cx="388568" cy="134937"/>
          </a:xfrm>
        </p:grpSpPr>
        <p:cxnSp>
          <p:nvCxnSpPr>
            <p:cNvPr id="64" name="Straight Connector 4">
              <a:extLst>
                <a:ext uri="{FF2B5EF4-FFF2-40B4-BE49-F238E27FC236}">
                  <a16:creationId xmlns:a16="http://schemas.microsoft.com/office/drawing/2014/main" id="{11DB0BE5-41B3-473B-AF3C-FEC98E009D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25343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Oval 5">
              <a:extLst>
                <a:ext uri="{FF2B5EF4-FFF2-40B4-BE49-F238E27FC236}">
                  <a16:creationId xmlns:a16="http://schemas.microsoft.com/office/drawing/2014/main" id="{FC0A4CEA-9FB1-454D-B2BB-C0066D521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5545" y="2560817"/>
              <a:ext cx="135136" cy="13493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29917563-6170-4013-9218-AE161A881B9E}"/>
              </a:ext>
            </a:extLst>
          </p:cNvPr>
          <p:cNvSpPr txBox="1"/>
          <p:nvPr/>
        </p:nvSpPr>
        <p:spPr>
          <a:xfrm>
            <a:off x="6617424" y="2197934"/>
            <a:ext cx="588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codice</a:t>
            </a:r>
          </a:p>
        </p:txBody>
      </p:sp>
      <p:grpSp>
        <p:nvGrpSpPr>
          <p:cNvPr id="67" name="Group 3">
            <a:extLst>
              <a:ext uri="{FF2B5EF4-FFF2-40B4-BE49-F238E27FC236}">
                <a16:creationId xmlns:a16="http://schemas.microsoft.com/office/drawing/2014/main" id="{DAB957D1-DD7C-4D56-A439-EB78ED19D50F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7005455" y="2606093"/>
            <a:ext cx="471831" cy="133975"/>
            <a:chOff x="5472113" y="2568011"/>
            <a:chExt cx="558373" cy="117323"/>
          </a:xfrm>
        </p:grpSpPr>
        <p:cxnSp>
          <p:nvCxnSpPr>
            <p:cNvPr id="68" name="Straight Connector 4">
              <a:extLst>
                <a:ext uri="{FF2B5EF4-FFF2-40B4-BE49-F238E27FC236}">
                  <a16:creationId xmlns:a16="http://schemas.microsoft.com/office/drawing/2014/main" id="{CF483045-C807-45C4-B8F7-47930AE8C76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Oval 5">
              <a:extLst>
                <a:ext uri="{FF2B5EF4-FFF2-40B4-BE49-F238E27FC236}">
                  <a16:creationId xmlns:a16="http://schemas.microsoft.com/office/drawing/2014/main" id="{B5C7C316-5C9B-4FC9-9A7E-ABE7EC992B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54373DFC-EEBE-4C14-96B1-86BE5481925C}"/>
              </a:ext>
            </a:extLst>
          </p:cNvPr>
          <p:cNvSpPr txBox="1"/>
          <p:nvPr/>
        </p:nvSpPr>
        <p:spPr>
          <a:xfrm>
            <a:off x="7079967" y="2207040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DCC32B2D-B190-4204-B638-01A6502EF799}"/>
              </a:ext>
            </a:extLst>
          </p:cNvPr>
          <p:cNvSpPr txBox="1"/>
          <p:nvPr/>
        </p:nvSpPr>
        <p:spPr>
          <a:xfrm>
            <a:off x="4205244" y="4172272"/>
            <a:ext cx="688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iscritto</a:t>
            </a:r>
          </a:p>
        </p:txBody>
      </p:sp>
      <p:sp>
        <p:nvSpPr>
          <p:cNvPr id="72" name="Diamond 7">
            <a:extLst>
              <a:ext uri="{FF2B5EF4-FFF2-40B4-BE49-F238E27FC236}">
                <a16:creationId xmlns:a16="http://schemas.microsoft.com/office/drawing/2014/main" id="{96C4A0B9-D1BD-49A9-8130-59E42D829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849" y="4173048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587F595D-F7C4-4DB3-9DB9-B9441F5D839B}"/>
              </a:ext>
            </a:extLst>
          </p:cNvPr>
          <p:cNvCxnSpPr>
            <a:stCxn id="37" idx="2"/>
          </p:cNvCxnSpPr>
          <p:nvPr/>
        </p:nvCxnSpPr>
        <p:spPr>
          <a:xfrm flipH="1">
            <a:off x="7324020" y="3263131"/>
            <a:ext cx="2" cy="10670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AF89935F-52CD-4C90-A6FE-0A0F0D2C4244}"/>
              </a:ext>
            </a:extLst>
          </p:cNvPr>
          <p:cNvCxnSpPr>
            <a:stCxn id="72" idx="3"/>
          </p:cNvCxnSpPr>
          <p:nvPr/>
        </p:nvCxnSpPr>
        <p:spPr>
          <a:xfrm flipV="1">
            <a:off x="5093162" y="4330210"/>
            <a:ext cx="2238407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nettore diritto 74">
            <a:extLst>
              <a:ext uri="{FF2B5EF4-FFF2-40B4-BE49-F238E27FC236}">
                <a16:creationId xmlns:a16="http://schemas.microsoft.com/office/drawing/2014/main" id="{B15657C1-E68C-4345-874F-9D6ADF8DDF56}"/>
              </a:ext>
            </a:extLst>
          </p:cNvPr>
          <p:cNvCxnSpPr/>
          <p:nvPr/>
        </p:nvCxnSpPr>
        <p:spPr>
          <a:xfrm flipH="1">
            <a:off x="2423538" y="3257786"/>
            <a:ext cx="2" cy="10670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7B820B74-5D1C-491F-A2C6-B0BD27F336B0}"/>
              </a:ext>
            </a:extLst>
          </p:cNvPr>
          <p:cNvCxnSpPr>
            <a:cxnSpLocks/>
          </p:cNvCxnSpPr>
          <p:nvPr/>
        </p:nvCxnSpPr>
        <p:spPr>
          <a:xfrm>
            <a:off x="2433102" y="4330210"/>
            <a:ext cx="1571130" cy="27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0CE13B18-40E7-4C91-B642-181CA57AB373}"/>
              </a:ext>
            </a:extLst>
          </p:cNvPr>
          <p:cNvSpPr txBox="1"/>
          <p:nvPr/>
        </p:nvSpPr>
        <p:spPr>
          <a:xfrm>
            <a:off x="6885620" y="4059725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5DF73F44-DC0C-4BC7-B032-8074C5F9C3BF}"/>
              </a:ext>
            </a:extLst>
          </p:cNvPr>
          <p:cNvSpPr txBox="1"/>
          <p:nvPr/>
        </p:nvSpPr>
        <p:spPr>
          <a:xfrm>
            <a:off x="2354320" y="4043622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A2C89817-5F27-4E5D-AEC9-C2815CE1E1A5}"/>
              </a:ext>
            </a:extLst>
          </p:cNvPr>
          <p:cNvSpPr txBox="1"/>
          <p:nvPr/>
        </p:nvSpPr>
        <p:spPr>
          <a:xfrm>
            <a:off x="626229" y="2753438"/>
            <a:ext cx="852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tipoLaurea</a:t>
            </a:r>
            <a:endParaRPr lang="it-IT" sz="1200" dirty="0"/>
          </a:p>
        </p:txBody>
      </p:sp>
      <p:sp>
        <p:nvSpPr>
          <p:cNvPr id="80" name="CasellaDiTesto 79">
            <a:extLst>
              <a:ext uri="{FF2B5EF4-FFF2-40B4-BE49-F238E27FC236}">
                <a16:creationId xmlns:a16="http://schemas.microsoft.com/office/drawing/2014/main" id="{1F8D54F2-6E81-4938-A77B-3F9020A68DC1}"/>
              </a:ext>
            </a:extLst>
          </p:cNvPr>
          <p:cNvSpPr txBox="1"/>
          <p:nvPr/>
        </p:nvSpPr>
        <p:spPr>
          <a:xfrm>
            <a:off x="679647" y="3127800"/>
            <a:ext cx="791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cittaResid</a:t>
            </a:r>
            <a:endParaRPr lang="it-IT" sz="1200" dirty="0"/>
          </a:p>
        </p:txBody>
      </p:sp>
      <p:grpSp>
        <p:nvGrpSpPr>
          <p:cNvPr id="81" name="Group 3">
            <a:extLst>
              <a:ext uri="{FF2B5EF4-FFF2-40B4-BE49-F238E27FC236}">
                <a16:creationId xmlns:a16="http://schemas.microsoft.com/office/drawing/2014/main" id="{5199149A-5F07-4CF0-B433-0585E98BB47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635837" y="3450441"/>
            <a:ext cx="471831" cy="133975"/>
            <a:chOff x="5472113" y="2568011"/>
            <a:chExt cx="558373" cy="117323"/>
          </a:xfrm>
        </p:grpSpPr>
        <p:cxnSp>
          <p:nvCxnSpPr>
            <p:cNvPr id="82" name="Straight Connector 4">
              <a:extLst>
                <a:ext uri="{FF2B5EF4-FFF2-40B4-BE49-F238E27FC236}">
                  <a16:creationId xmlns:a16="http://schemas.microsoft.com/office/drawing/2014/main" id="{22A85B42-79A4-4E11-A972-0BCFA56486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3" name="Oval 5">
              <a:extLst>
                <a:ext uri="{FF2B5EF4-FFF2-40B4-BE49-F238E27FC236}">
                  <a16:creationId xmlns:a16="http://schemas.microsoft.com/office/drawing/2014/main" id="{1019C92F-2A26-45F4-93E0-A68CFFBE9B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9A5052BF-1801-490E-9AA3-CC678FEFA15D}"/>
              </a:ext>
            </a:extLst>
          </p:cNvPr>
          <p:cNvSpPr txBox="1"/>
          <p:nvPr/>
        </p:nvSpPr>
        <p:spPr>
          <a:xfrm>
            <a:off x="1046534" y="3557648"/>
            <a:ext cx="799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provResid</a:t>
            </a:r>
            <a:endParaRPr lang="it-IT" sz="1200" dirty="0"/>
          </a:p>
        </p:txBody>
      </p:sp>
      <p:grpSp>
        <p:nvGrpSpPr>
          <p:cNvPr id="85" name="Group 3">
            <a:extLst>
              <a:ext uri="{FF2B5EF4-FFF2-40B4-BE49-F238E27FC236}">
                <a16:creationId xmlns:a16="http://schemas.microsoft.com/office/drawing/2014/main" id="{E14C7643-F402-436D-B1CE-4AD3C8898D1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1386050" y="3025413"/>
            <a:ext cx="471831" cy="133975"/>
            <a:chOff x="5472113" y="2568011"/>
            <a:chExt cx="558373" cy="117323"/>
          </a:xfrm>
        </p:grpSpPr>
        <p:cxnSp>
          <p:nvCxnSpPr>
            <p:cNvPr id="86" name="Straight Connector 4">
              <a:extLst>
                <a:ext uri="{FF2B5EF4-FFF2-40B4-BE49-F238E27FC236}">
                  <a16:creationId xmlns:a16="http://schemas.microsoft.com/office/drawing/2014/main" id="{28C9F1F0-BF33-47BE-9B47-6A0BEBEC1D3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7" name="Oval 5">
              <a:extLst>
                <a:ext uri="{FF2B5EF4-FFF2-40B4-BE49-F238E27FC236}">
                  <a16:creationId xmlns:a16="http://schemas.microsoft.com/office/drawing/2014/main" id="{2241A53E-80EF-4878-8C61-0F634A571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DBA4FA0A-DB99-4DCD-B757-31F20EE77E95}"/>
              </a:ext>
            </a:extLst>
          </p:cNvPr>
          <p:cNvSpPr txBox="1"/>
          <p:nvPr/>
        </p:nvSpPr>
        <p:spPr>
          <a:xfrm>
            <a:off x="748895" y="2948755"/>
            <a:ext cx="718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regResid</a:t>
            </a:r>
            <a:endParaRPr lang="it-IT" sz="1200" dirty="0"/>
          </a:p>
        </p:txBody>
      </p:sp>
      <p:sp>
        <p:nvSpPr>
          <p:cNvPr id="115" name="Diamond 7">
            <a:extLst>
              <a:ext uri="{FF2B5EF4-FFF2-40B4-BE49-F238E27FC236}">
                <a16:creationId xmlns:a16="http://schemas.microsoft.com/office/drawing/2014/main" id="{BC060A97-954A-497B-9AB2-AB050C194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0405" y="2769790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7AC89CD8-1E18-4162-8C57-5912056E2A67}"/>
              </a:ext>
            </a:extLst>
          </p:cNvPr>
          <p:cNvCxnSpPr>
            <a:stCxn id="115" idx="1"/>
          </p:cNvCxnSpPr>
          <p:nvPr/>
        </p:nvCxnSpPr>
        <p:spPr>
          <a:xfrm flipH="1" flipV="1">
            <a:off x="2811687" y="2924584"/>
            <a:ext cx="448718" cy="23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4694706E-8043-49F6-BA52-460B3A5C4EB9}"/>
              </a:ext>
            </a:extLst>
          </p:cNvPr>
          <p:cNvCxnSpPr>
            <a:stCxn id="115" idx="3"/>
          </p:cNvCxnSpPr>
          <p:nvPr/>
        </p:nvCxnSpPr>
        <p:spPr>
          <a:xfrm flipV="1">
            <a:off x="4347718" y="2924584"/>
            <a:ext cx="392739" cy="23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CasellaDiTesto 119">
            <a:extLst>
              <a:ext uri="{FF2B5EF4-FFF2-40B4-BE49-F238E27FC236}">
                <a16:creationId xmlns:a16="http://schemas.microsoft.com/office/drawing/2014/main" id="{3565719C-DEB6-42CC-A307-F4444EF3F086}"/>
              </a:ext>
            </a:extLst>
          </p:cNvPr>
          <p:cNvSpPr txBox="1"/>
          <p:nvPr/>
        </p:nvSpPr>
        <p:spPr>
          <a:xfrm>
            <a:off x="3390646" y="2769790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pianoStudi</a:t>
            </a:r>
            <a:endParaRPr lang="it-IT" sz="1200" dirty="0"/>
          </a:p>
        </p:txBody>
      </p:sp>
      <p:sp>
        <p:nvSpPr>
          <p:cNvPr id="122" name="CasellaDiTesto 121">
            <a:extLst>
              <a:ext uri="{FF2B5EF4-FFF2-40B4-BE49-F238E27FC236}">
                <a16:creationId xmlns:a16="http://schemas.microsoft.com/office/drawing/2014/main" id="{BCD6A74D-40E3-4785-89DA-7ED76C0F62A3}"/>
              </a:ext>
            </a:extLst>
          </p:cNvPr>
          <p:cNvSpPr txBox="1"/>
          <p:nvPr/>
        </p:nvSpPr>
        <p:spPr>
          <a:xfrm>
            <a:off x="2733205" y="2609089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ED5F34D7-05C8-4F3A-815B-205973E266B9}"/>
              </a:ext>
            </a:extLst>
          </p:cNvPr>
          <p:cNvSpPr txBox="1"/>
          <p:nvPr/>
        </p:nvSpPr>
        <p:spPr>
          <a:xfrm>
            <a:off x="4251887" y="2635344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grpSp>
        <p:nvGrpSpPr>
          <p:cNvPr id="134" name="Group 3">
            <a:extLst>
              <a:ext uri="{FF2B5EF4-FFF2-40B4-BE49-F238E27FC236}">
                <a16:creationId xmlns:a16="http://schemas.microsoft.com/office/drawing/2014/main" id="{336E3595-BFA0-46E9-A055-5B3900CF6EBE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971946" y="2499622"/>
            <a:ext cx="662379" cy="138130"/>
            <a:chOff x="5472113" y="2568011"/>
            <a:chExt cx="506211" cy="99508"/>
          </a:xfrm>
        </p:grpSpPr>
        <p:cxnSp>
          <p:nvCxnSpPr>
            <p:cNvPr id="135" name="Straight Connector 4">
              <a:extLst>
                <a:ext uri="{FF2B5EF4-FFF2-40B4-BE49-F238E27FC236}">
                  <a16:creationId xmlns:a16="http://schemas.microsoft.com/office/drawing/2014/main" id="{527EA287-3B13-4AA6-97BE-82FDAF4FAA8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6" name="Oval 5">
              <a:extLst>
                <a:ext uri="{FF2B5EF4-FFF2-40B4-BE49-F238E27FC236}">
                  <a16:creationId xmlns:a16="http://schemas.microsoft.com/office/drawing/2014/main" id="{CCE4756C-2B94-458B-AA9E-EF8E12104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00008" cy="9950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6E82983D-567B-497F-94DE-79A9A610C5DF}"/>
              </a:ext>
            </a:extLst>
          </p:cNvPr>
          <p:cNvSpPr txBox="1"/>
          <p:nvPr/>
        </p:nvSpPr>
        <p:spPr>
          <a:xfrm>
            <a:off x="4940832" y="1984370"/>
            <a:ext cx="943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corsoLaurea</a:t>
            </a:r>
            <a:endParaRPr lang="it-IT" sz="1200" dirty="0"/>
          </a:p>
        </p:txBody>
      </p:sp>
      <p:grpSp>
        <p:nvGrpSpPr>
          <p:cNvPr id="138" name="Group 3">
            <a:extLst>
              <a:ext uri="{FF2B5EF4-FFF2-40B4-BE49-F238E27FC236}">
                <a16:creationId xmlns:a16="http://schemas.microsoft.com/office/drawing/2014/main" id="{9242F77B-4124-403B-ABC2-E0DE4887742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293825" y="3466303"/>
            <a:ext cx="386844" cy="113035"/>
            <a:chOff x="5472113" y="2568011"/>
            <a:chExt cx="558373" cy="117323"/>
          </a:xfrm>
        </p:grpSpPr>
        <p:cxnSp>
          <p:nvCxnSpPr>
            <p:cNvPr id="139" name="Straight Connector 4">
              <a:extLst>
                <a:ext uri="{FF2B5EF4-FFF2-40B4-BE49-F238E27FC236}">
                  <a16:creationId xmlns:a16="http://schemas.microsoft.com/office/drawing/2014/main" id="{679C87A8-BD10-4F81-9221-05FD99C0F2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0" name="Oval 5">
              <a:extLst>
                <a:ext uri="{FF2B5EF4-FFF2-40B4-BE49-F238E27FC236}">
                  <a16:creationId xmlns:a16="http://schemas.microsoft.com/office/drawing/2014/main" id="{D8E3CF2F-7236-4246-9A9B-0042B6148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41" name="CasellaDiTesto 140">
            <a:extLst>
              <a:ext uri="{FF2B5EF4-FFF2-40B4-BE49-F238E27FC236}">
                <a16:creationId xmlns:a16="http://schemas.microsoft.com/office/drawing/2014/main" id="{E66A079E-065D-4E9F-B1C6-2291DE193A5A}"/>
              </a:ext>
            </a:extLst>
          </p:cNvPr>
          <p:cNvSpPr txBox="1"/>
          <p:nvPr/>
        </p:nvSpPr>
        <p:spPr>
          <a:xfrm>
            <a:off x="3252825" y="3653153"/>
            <a:ext cx="465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voto</a:t>
            </a:r>
          </a:p>
        </p:txBody>
      </p:sp>
      <p:grpSp>
        <p:nvGrpSpPr>
          <p:cNvPr id="142" name="Group 3">
            <a:extLst>
              <a:ext uri="{FF2B5EF4-FFF2-40B4-BE49-F238E27FC236}">
                <a16:creationId xmlns:a16="http://schemas.microsoft.com/office/drawing/2014/main" id="{2FCB90D3-BF47-432A-8CAD-CEB9369F150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534131" y="3519376"/>
            <a:ext cx="386844" cy="113035"/>
            <a:chOff x="5472113" y="2568011"/>
            <a:chExt cx="558373" cy="117323"/>
          </a:xfrm>
        </p:grpSpPr>
        <p:cxnSp>
          <p:nvCxnSpPr>
            <p:cNvPr id="143" name="Straight Connector 4">
              <a:extLst>
                <a:ext uri="{FF2B5EF4-FFF2-40B4-BE49-F238E27FC236}">
                  <a16:creationId xmlns:a16="http://schemas.microsoft.com/office/drawing/2014/main" id="{439B3266-59C4-46FC-954C-7E9480BE0F2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4" name="Oval 5">
              <a:extLst>
                <a:ext uri="{FF2B5EF4-FFF2-40B4-BE49-F238E27FC236}">
                  <a16:creationId xmlns:a16="http://schemas.microsoft.com/office/drawing/2014/main" id="{C6C74262-46F8-4951-9AE4-0FE49D755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45" name="CasellaDiTesto 144">
            <a:extLst>
              <a:ext uri="{FF2B5EF4-FFF2-40B4-BE49-F238E27FC236}">
                <a16:creationId xmlns:a16="http://schemas.microsoft.com/office/drawing/2014/main" id="{43C1AEEF-8C31-4B7C-85CF-3FE94B397B42}"/>
              </a:ext>
            </a:extLst>
          </p:cNvPr>
          <p:cNvSpPr txBox="1"/>
          <p:nvPr/>
        </p:nvSpPr>
        <p:spPr>
          <a:xfrm>
            <a:off x="3614690" y="3716243"/>
            <a:ext cx="460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data</a:t>
            </a:r>
          </a:p>
        </p:txBody>
      </p:sp>
      <p:sp>
        <p:nvSpPr>
          <p:cNvPr id="146" name="Segnaposto numero diapositiva 3">
            <a:extLst>
              <a:ext uri="{FF2B5EF4-FFF2-40B4-BE49-F238E27FC236}">
                <a16:creationId xmlns:a16="http://schemas.microsoft.com/office/drawing/2014/main" id="{2E23BB62-D262-4BA7-B350-C73D2E20D99B}"/>
              </a:ext>
            </a:extLst>
          </p:cNvPr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5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D086ACD8-600E-417F-83A8-CEFFEAF6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3" y="108914"/>
            <a:ext cx="8727691" cy="730633"/>
          </a:xfrm>
        </p:spPr>
        <p:txBody>
          <a:bodyPr>
            <a:normAutofit/>
          </a:bodyPr>
          <a:lstStyle/>
          <a:p>
            <a:pPr algn="ctr"/>
            <a:r>
              <a:rPr lang="en-GB" altLang="en-US" sz="3200" dirty="0">
                <a:latin typeface="+mn-lt"/>
              </a:rPr>
              <a:t>PERSONALE DOCENTE E NON DOCENTE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2B6C284-A5EC-4176-9634-FA541AFBD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2086" y="2240699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04F1329-C9BD-4682-960F-F87013ECEA42}"/>
              </a:ext>
            </a:extLst>
          </p:cNvPr>
          <p:cNvSpPr txBox="1"/>
          <p:nvPr/>
        </p:nvSpPr>
        <p:spPr>
          <a:xfrm>
            <a:off x="4007949" y="2251603"/>
            <a:ext cx="1000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Personale</a:t>
            </a:r>
          </a:p>
        </p:txBody>
      </p:sp>
      <p:grpSp>
        <p:nvGrpSpPr>
          <p:cNvPr id="7" name="Gruppo 1">
            <a:extLst>
              <a:ext uri="{FF2B5EF4-FFF2-40B4-BE49-F238E27FC236}">
                <a16:creationId xmlns:a16="http://schemas.microsoft.com/office/drawing/2014/main" id="{BBBB8325-1B94-446D-B8AA-43BB6418DA0E}"/>
              </a:ext>
            </a:extLst>
          </p:cNvPr>
          <p:cNvGrpSpPr>
            <a:grpSpLocks/>
          </p:cNvGrpSpPr>
          <p:nvPr/>
        </p:nvGrpSpPr>
        <p:grpSpPr bwMode="auto">
          <a:xfrm>
            <a:off x="3378854" y="2601060"/>
            <a:ext cx="2262003" cy="935588"/>
            <a:chOff x="4442503" y="4833387"/>
            <a:chExt cx="2262003" cy="935588"/>
          </a:xfrm>
        </p:grpSpPr>
        <p:cxnSp>
          <p:nvCxnSpPr>
            <p:cNvPr id="8" name="Straight Arrow Connector 17">
              <a:extLst>
                <a:ext uri="{FF2B5EF4-FFF2-40B4-BE49-F238E27FC236}">
                  <a16:creationId xmlns:a16="http://schemas.microsoft.com/office/drawing/2014/main" id="{12416A75-C79A-49FF-A078-3A4E52B7E6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572089" y="4833387"/>
              <a:ext cx="2832" cy="66571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16">
              <a:extLst>
                <a:ext uri="{FF2B5EF4-FFF2-40B4-BE49-F238E27FC236}">
                  <a16:creationId xmlns:a16="http://schemas.microsoft.com/office/drawing/2014/main" id="{93037E50-741C-437D-8871-6880E633671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442503" y="5499100"/>
              <a:ext cx="226200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Arrow Connector 22">
              <a:extLst>
                <a:ext uri="{FF2B5EF4-FFF2-40B4-BE49-F238E27FC236}">
                  <a16:creationId xmlns:a16="http://schemas.microsoft.com/office/drawing/2014/main" id="{2DAA6234-377C-431F-9021-926C4E0BEA5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704506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Arrow Connector 24">
              <a:extLst>
                <a:ext uri="{FF2B5EF4-FFF2-40B4-BE49-F238E27FC236}">
                  <a16:creationId xmlns:a16="http://schemas.microsoft.com/office/drawing/2014/main" id="{00401F5E-27C2-4548-B38A-7CAC6C75B3A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44250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9139664-4372-4B42-A71E-ACB12F0664AC}"/>
              </a:ext>
            </a:extLst>
          </p:cNvPr>
          <p:cNvSpPr txBox="1"/>
          <p:nvPr/>
        </p:nvSpPr>
        <p:spPr>
          <a:xfrm>
            <a:off x="2920926" y="3558456"/>
            <a:ext cx="884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Docente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2D411D8F-D324-452A-B1ED-761F0DFE3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500" y="3536648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1498B357-62D0-416E-99CD-1E1436DC4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751" y="3536648"/>
            <a:ext cx="1280211" cy="34945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1E3497C-1C0D-42FC-805B-746FF8D6FD85}"/>
              </a:ext>
            </a:extLst>
          </p:cNvPr>
          <p:cNvSpPr txBox="1"/>
          <p:nvPr/>
        </p:nvSpPr>
        <p:spPr>
          <a:xfrm>
            <a:off x="5008929" y="3558456"/>
            <a:ext cx="1280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Non Docente</a:t>
            </a:r>
          </a:p>
        </p:txBody>
      </p:sp>
      <p:grpSp>
        <p:nvGrpSpPr>
          <p:cNvPr id="19" name="Group 3">
            <a:extLst>
              <a:ext uri="{FF2B5EF4-FFF2-40B4-BE49-F238E27FC236}">
                <a16:creationId xmlns:a16="http://schemas.microsoft.com/office/drawing/2014/main" id="{3E0FC573-5F55-44A9-96A1-CB5EA0A7DDF8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3782922" y="1864269"/>
            <a:ext cx="598328" cy="154532"/>
            <a:chOff x="5472113" y="2569879"/>
            <a:chExt cx="329718" cy="112720"/>
          </a:xfrm>
        </p:grpSpPr>
        <p:cxnSp>
          <p:nvCxnSpPr>
            <p:cNvPr id="20" name="Straight Connector 4">
              <a:extLst>
                <a:ext uri="{FF2B5EF4-FFF2-40B4-BE49-F238E27FC236}">
                  <a16:creationId xmlns:a16="http://schemas.microsoft.com/office/drawing/2014/main" id="{4C9B6535-9605-4967-A92D-7764A964FC0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25343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Oval 5">
              <a:extLst>
                <a:ext uri="{FF2B5EF4-FFF2-40B4-BE49-F238E27FC236}">
                  <a16:creationId xmlns:a16="http://schemas.microsoft.com/office/drawing/2014/main" id="{813BB698-DCC1-48C1-AB43-3669FB11D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6428" y="2569879"/>
              <a:ext cx="75403" cy="11272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26E4F51A-B3D0-42DE-9FAD-A2C7FABCD9F7}"/>
              </a:ext>
            </a:extLst>
          </p:cNvPr>
          <p:cNvSpPr txBox="1"/>
          <p:nvPr/>
        </p:nvSpPr>
        <p:spPr>
          <a:xfrm>
            <a:off x="3617277" y="1425583"/>
            <a:ext cx="775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matricola</a:t>
            </a:r>
          </a:p>
        </p:txBody>
      </p:sp>
      <p:grpSp>
        <p:nvGrpSpPr>
          <p:cNvPr id="23" name="Group 3">
            <a:extLst>
              <a:ext uri="{FF2B5EF4-FFF2-40B4-BE49-F238E27FC236}">
                <a16:creationId xmlns:a16="http://schemas.microsoft.com/office/drawing/2014/main" id="{5B98B85E-AE4D-48E6-80B2-A37041983ECF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072645" y="2011107"/>
            <a:ext cx="360364" cy="87914"/>
            <a:chOff x="5472113" y="2568011"/>
            <a:chExt cx="558373" cy="117323"/>
          </a:xfrm>
        </p:grpSpPr>
        <p:cxnSp>
          <p:nvCxnSpPr>
            <p:cNvPr id="24" name="Straight Connector 4">
              <a:extLst>
                <a:ext uri="{FF2B5EF4-FFF2-40B4-BE49-F238E27FC236}">
                  <a16:creationId xmlns:a16="http://schemas.microsoft.com/office/drawing/2014/main" id="{BDBEF6B7-73DA-453D-BC0B-E7556B640AC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Oval 5">
              <a:extLst>
                <a:ext uri="{FF2B5EF4-FFF2-40B4-BE49-F238E27FC236}">
                  <a16:creationId xmlns:a16="http://schemas.microsoft.com/office/drawing/2014/main" id="{A9D187A9-BB35-46E3-9341-280ACFDAE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99F04D5B-21EE-4219-9850-F8F7841B91BD}"/>
              </a:ext>
            </a:extLst>
          </p:cNvPr>
          <p:cNvSpPr txBox="1"/>
          <p:nvPr/>
        </p:nvSpPr>
        <p:spPr>
          <a:xfrm>
            <a:off x="4082085" y="1656330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id="{C0ED4C0E-5B63-468E-AAE1-88155DE898D0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208507" y="1811032"/>
            <a:ext cx="676774" cy="155668"/>
            <a:chOff x="5472113" y="2574776"/>
            <a:chExt cx="517212" cy="104306"/>
          </a:xfrm>
        </p:grpSpPr>
        <p:cxnSp>
          <p:nvCxnSpPr>
            <p:cNvPr id="28" name="Straight Connector 4">
              <a:extLst>
                <a:ext uri="{FF2B5EF4-FFF2-40B4-BE49-F238E27FC236}">
                  <a16:creationId xmlns:a16="http://schemas.microsoft.com/office/drawing/2014/main" id="{5C6A5203-A739-4E51-9CE0-61D26BA742A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Oval 5">
              <a:extLst>
                <a:ext uri="{FF2B5EF4-FFF2-40B4-BE49-F238E27FC236}">
                  <a16:creationId xmlns:a16="http://schemas.microsoft.com/office/drawing/2014/main" id="{8D5E4F2A-C05F-4F0E-A1EB-90C0ADE251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42D1FA12-D26E-4D75-852E-9330D9B2ACB4}"/>
              </a:ext>
            </a:extLst>
          </p:cNvPr>
          <p:cNvSpPr txBox="1"/>
          <p:nvPr/>
        </p:nvSpPr>
        <p:spPr>
          <a:xfrm>
            <a:off x="4168402" y="1284542"/>
            <a:ext cx="76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cognome</a:t>
            </a:r>
          </a:p>
        </p:txBody>
      </p:sp>
      <p:grpSp>
        <p:nvGrpSpPr>
          <p:cNvPr id="31" name="Group 3">
            <a:extLst>
              <a:ext uri="{FF2B5EF4-FFF2-40B4-BE49-F238E27FC236}">
                <a16:creationId xmlns:a16="http://schemas.microsoft.com/office/drawing/2014/main" id="{84D4D899-4075-4F55-ADEF-74A258A6380C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03136" y="2011108"/>
            <a:ext cx="360364" cy="87914"/>
            <a:chOff x="5472113" y="2568011"/>
            <a:chExt cx="558373" cy="117323"/>
          </a:xfrm>
        </p:grpSpPr>
        <p:cxnSp>
          <p:nvCxnSpPr>
            <p:cNvPr id="32" name="Straight Connector 4">
              <a:extLst>
                <a:ext uri="{FF2B5EF4-FFF2-40B4-BE49-F238E27FC236}">
                  <a16:creationId xmlns:a16="http://schemas.microsoft.com/office/drawing/2014/main" id="{C9C84BFB-DA37-4A9A-8523-A035623D0DA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Oval 5">
              <a:extLst>
                <a:ext uri="{FF2B5EF4-FFF2-40B4-BE49-F238E27FC236}">
                  <a16:creationId xmlns:a16="http://schemas.microsoft.com/office/drawing/2014/main" id="{AA02F0BA-B033-4BB7-8EBB-67B858208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C4B028AE-1DCF-43B3-8666-82342825ACEC}"/>
              </a:ext>
            </a:extLst>
          </p:cNvPr>
          <p:cNvSpPr txBox="1"/>
          <p:nvPr/>
        </p:nvSpPr>
        <p:spPr>
          <a:xfrm>
            <a:off x="4534880" y="1640703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CF</a:t>
            </a:r>
          </a:p>
        </p:txBody>
      </p:sp>
      <p:grpSp>
        <p:nvGrpSpPr>
          <p:cNvPr id="35" name="Group 3">
            <a:extLst>
              <a:ext uri="{FF2B5EF4-FFF2-40B4-BE49-F238E27FC236}">
                <a16:creationId xmlns:a16="http://schemas.microsoft.com/office/drawing/2014/main" id="{FA038DAB-295B-4A5E-BA30-3EB753B66F5D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591934" y="1828738"/>
            <a:ext cx="676774" cy="155668"/>
            <a:chOff x="5472113" y="2574776"/>
            <a:chExt cx="517212" cy="104306"/>
          </a:xfrm>
        </p:grpSpPr>
        <p:cxnSp>
          <p:nvCxnSpPr>
            <p:cNvPr id="36" name="Straight Connector 4">
              <a:extLst>
                <a:ext uri="{FF2B5EF4-FFF2-40B4-BE49-F238E27FC236}">
                  <a16:creationId xmlns:a16="http://schemas.microsoft.com/office/drawing/2014/main" id="{9A6D5E75-DCDE-4847-9D05-39186BD6BCB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Oval 5">
              <a:extLst>
                <a:ext uri="{FF2B5EF4-FFF2-40B4-BE49-F238E27FC236}">
                  <a16:creationId xmlns:a16="http://schemas.microsoft.com/office/drawing/2014/main" id="{84E9088E-8B9F-4D40-8333-B3890C618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FE094F88-BCA3-47A0-A328-C3BC9093AFD5}"/>
              </a:ext>
            </a:extLst>
          </p:cNvPr>
          <p:cNvSpPr txBox="1"/>
          <p:nvPr/>
        </p:nvSpPr>
        <p:spPr>
          <a:xfrm>
            <a:off x="4785310" y="1348519"/>
            <a:ext cx="916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cittaNascita</a:t>
            </a:r>
            <a:endParaRPr lang="it-IT" sz="1200" dirty="0"/>
          </a:p>
        </p:txBody>
      </p:sp>
      <p:grpSp>
        <p:nvGrpSpPr>
          <p:cNvPr id="39" name="Group 3">
            <a:extLst>
              <a:ext uri="{FF2B5EF4-FFF2-40B4-BE49-F238E27FC236}">
                <a16:creationId xmlns:a16="http://schemas.microsoft.com/office/drawing/2014/main" id="{726748C6-63B7-4123-93C8-55F5651A4EE9}"/>
              </a:ext>
            </a:extLst>
          </p:cNvPr>
          <p:cNvGrpSpPr>
            <a:grpSpLocks/>
          </p:cNvGrpSpPr>
          <p:nvPr/>
        </p:nvGrpSpPr>
        <p:grpSpPr bwMode="auto">
          <a:xfrm>
            <a:off x="4949004" y="2157413"/>
            <a:ext cx="676774" cy="155668"/>
            <a:chOff x="5472113" y="2574776"/>
            <a:chExt cx="517212" cy="104306"/>
          </a:xfrm>
        </p:grpSpPr>
        <p:cxnSp>
          <p:nvCxnSpPr>
            <p:cNvPr id="40" name="Straight Connector 4">
              <a:extLst>
                <a:ext uri="{FF2B5EF4-FFF2-40B4-BE49-F238E27FC236}">
                  <a16:creationId xmlns:a16="http://schemas.microsoft.com/office/drawing/2014/main" id="{3FFD30E0-CCC9-4EB2-BF25-F33E2C71A7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Oval 5">
              <a:extLst>
                <a:ext uri="{FF2B5EF4-FFF2-40B4-BE49-F238E27FC236}">
                  <a16:creationId xmlns:a16="http://schemas.microsoft.com/office/drawing/2014/main" id="{64DBB80C-9188-41C7-AEC1-3E970C5E0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77212A46-9D69-4046-B678-1970875A2956}"/>
              </a:ext>
            </a:extLst>
          </p:cNvPr>
          <p:cNvSpPr txBox="1"/>
          <p:nvPr/>
        </p:nvSpPr>
        <p:spPr>
          <a:xfrm>
            <a:off x="5608491" y="2088753"/>
            <a:ext cx="791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cittaResid</a:t>
            </a:r>
            <a:endParaRPr lang="it-IT" sz="1200" dirty="0"/>
          </a:p>
        </p:txBody>
      </p:sp>
      <p:grpSp>
        <p:nvGrpSpPr>
          <p:cNvPr id="43" name="Group 3">
            <a:extLst>
              <a:ext uri="{FF2B5EF4-FFF2-40B4-BE49-F238E27FC236}">
                <a16:creationId xmlns:a16="http://schemas.microsoft.com/office/drawing/2014/main" id="{93228FD9-DEB7-4180-B573-D318FB5032FA}"/>
              </a:ext>
            </a:extLst>
          </p:cNvPr>
          <p:cNvGrpSpPr>
            <a:grpSpLocks/>
          </p:cNvGrpSpPr>
          <p:nvPr/>
        </p:nvGrpSpPr>
        <p:grpSpPr bwMode="auto">
          <a:xfrm>
            <a:off x="4949004" y="2343046"/>
            <a:ext cx="676774" cy="155668"/>
            <a:chOff x="5472113" y="2574776"/>
            <a:chExt cx="517212" cy="104306"/>
          </a:xfrm>
        </p:grpSpPr>
        <p:cxnSp>
          <p:nvCxnSpPr>
            <p:cNvPr id="44" name="Straight Connector 4">
              <a:extLst>
                <a:ext uri="{FF2B5EF4-FFF2-40B4-BE49-F238E27FC236}">
                  <a16:creationId xmlns:a16="http://schemas.microsoft.com/office/drawing/2014/main" id="{C85C1B95-D7CC-479C-BA51-111877223E1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Oval 5">
              <a:extLst>
                <a:ext uri="{FF2B5EF4-FFF2-40B4-BE49-F238E27FC236}">
                  <a16:creationId xmlns:a16="http://schemas.microsoft.com/office/drawing/2014/main" id="{9197B810-34E9-4266-BD58-7891B14D54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52BF1D45-7DE3-453E-A622-9C7EF3145E3F}"/>
              </a:ext>
            </a:extLst>
          </p:cNvPr>
          <p:cNvSpPr txBox="1"/>
          <p:nvPr/>
        </p:nvSpPr>
        <p:spPr>
          <a:xfrm>
            <a:off x="5608491" y="2255077"/>
            <a:ext cx="799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provResid</a:t>
            </a:r>
            <a:endParaRPr lang="it-IT" sz="1200" dirty="0"/>
          </a:p>
        </p:txBody>
      </p:sp>
      <p:grpSp>
        <p:nvGrpSpPr>
          <p:cNvPr id="47" name="Group 3">
            <a:extLst>
              <a:ext uri="{FF2B5EF4-FFF2-40B4-BE49-F238E27FC236}">
                <a16:creationId xmlns:a16="http://schemas.microsoft.com/office/drawing/2014/main" id="{9414F731-F1A1-4602-9130-C5C8AEFCFF53}"/>
              </a:ext>
            </a:extLst>
          </p:cNvPr>
          <p:cNvGrpSpPr>
            <a:grpSpLocks/>
          </p:cNvGrpSpPr>
          <p:nvPr/>
        </p:nvGrpSpPr>
        <p:grpSpPr bwMode="auto">
          <a:xfrm>
            <a:off x="4943696" y="2520986"/>
            <a:ext cx="676774" cy="155668"/>
            <a:chOff x="5472113" y="2574776"/>
            <a:chExt cx="517212" cy="104306"/>
          </a:xfrm>
        </p:grpSpPr>
        <p:cxnSp>
          <p:nvCxnSpPr>
            <p:cNvPr id="48" name="Straight Connector 4">
              <a:extLst>
                <a:ext uri="{FF2B5EF4-FFF2-40B4-BE49-F238E27FC236}">
                  <a16:creationId xmlns:a16="http://schemas.microsoft.com/office/drawing/2014/main" id="{CC53D083-55C2-4F09-B0D6-386FF4336DA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9" name="Oval 5">
              <a:extLst>
                <a:ext uri="{FF2B5EF4-FFF2-40B4-BE49-F238E27FC236}">
                  <a16:creationId xmlns:a16="http://schemas.microsoft.com/office/drawing/2014/main" id="{7205DD70-D39E-4E74-A82A-D3148DAFE3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96A66F09-3E76-40DA-A715-868E94D34827}"/>
              </a:ext>
            </a:extLst>
          </p:cNvPr>
          <p:cNvSpPr txBox="1"/>
          <p:nvPr/>
        </p:nvSpPr>
        <p:spPr>
          <a:xfrm>
            <a:off x="5601244" y="2434412"/>
            <a:ext cx="718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regResid</a:t>
            </a:r>
            <a:endParaRPr lang="it-IT" sz="1200" dirty="0"/>
          </a:p>
        </p:txBody>
      </p:sp>
      <p:grpSp>
        <p:nvGrpSpPr>
          <p:cNvPr id="51" name="Group 3">
            <a:extLst>
              <a:ext uri="{FF2B5EF4-FFF2-40B4-BE49-F238E27FC236}">
                <a16:creationId xmlns:a16="http://schemas.microsoft.com/office/drawing/2014/main" id="{FC580E34-5B53-4717-9922-8970F94D7694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280822" y="3458814"/>
            <a:ext cx="676774" cy="155668"/>
            <a:chOff x="5472113" y="2574776"/>
            <a:chExt cx="517212" cy="104306"/>
          </a:xfrm>
        </p:grpSpPr>
        <p:cxnSp>
          <p:nvCxnSpPr>
            <p:cNvPr id="52" name="Straight Connector 4">
              <a:extLst>
                <a:ext uri="{FF2B5EF4-FFF2-40B4-BE49-F238E27FC236}">
                  <a16:creationId xmlns:a16="http://schemas.microsoft.com/office/drawing/2014/main" id="{D888266B-851C-414D-BEC5-14F66BCB059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3" name="Oval 5">
              <a:extLst>
                <a:ext uri="{FF2B5EF4-FFF2-40B4-BE49-F238E27FC236}">
                  <a16:creationId xmlns:a16="http://schemas.microsoft.com/office/drawing/2014/main" id="{409AC5C4-E7B0-4080-AA41-A437D0CAF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F82537AF-1027-4E30-B201-CCC0FB6CD34E}"/>
              </a:ext>
            </a:extLst>
          </p:cNvPr>
          <p:cNvSpPr txBox="1"/>
          <p:nvPr/>
        </p:nvSpPr>
        <p:spPr>
          <a:xfrm>
            <a:off x="1827035" y="3395951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ruolo</a:t>
            </a:r>
          </a:p>
        </p:txBody>
      </p:sp>
      <p:grpSp>
        <p:nvGrpSpPr>
          <p:cNvPr id="55" name="Group 3">
            <a:extLst>
              <a:ext uri="{FF2B5EF4-FFF2-40B4-BE49-F238E27FC236}">
                <a16:creationId xmlns:a16="http://schemas.microsoft.com/office/drawing/2014/main" id="{2B9A7864-1001-4ECF-9EB3-D0A378011987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280821" y="3819176"/>
            <a:ext cx="676774" cy="155668"/>
            <a:chOff x="5472113" y="2574776"/>
            <a:chExt cx="517212" cy="104306"/>
          </a:xfrm>
        </p:grpSpPr>
        <p:cxnSp>
          <p:nvCxnSpPr>
            <p:cNvPr id="56" name="Straight Connector 4">
              <a:extLst>
                <a:ext uri="{FF2B5EF4-FFF2-40B4-BE49-F238E27FC236}">
                  <a16:creationId xmlns:a16="http://schemas.microsoft.com/office/drawing/2014/main" id="{DF156F6E-A4A3-48FB-B032-EB0F195F62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Oval 5">
              <a:extLst>
                <a:ext uri="{FF2B5EF4-FFF2-40B4-BE49-F238E27FC236}">
                  <a16:creationId xmlns:a16="http://schemas.microsoft.com/office/drawing/2014/main" id="{0E5AC1AC-C616-4371-B991-C51048204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D18949F4-C115-4A9F-B597-87D0C8F4EA96}"/>
              </a:ext>
            </a:extLst>
          </p:cNvPr>
          <p:cNvSpPr txBox="1"/>
          <p:nvPr/>
        </p:nvSpPr>
        <p:spPr>
          <a:xfrm>
            <a:off x="1208743" y="3747606"/>
            <a:ext cx="1149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classeStipendio</a:t>
            </a:r>
            <a:endParaRPr lang="it-IT" sz="1200" dirty="0"/>
          </a:p>
        </p:txBody>
      </p:sp>
      <p:grpSp>
        <p:nvGrpSpPr>
          <p:cNvPr id="59" name="Group 3">
            <a:extLst>
              <a:ext uri="{FF2B5EF4-FFF2-40B4-BE49-F238E27FC236}">
                <a16:creationId xmlns:a16="http://schemas.microsoft.com/office/drawing/2014/main" id="{AB2B1601-C0A3-42E0-BFA6-C309ABB6F11B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401562" y="2237908"/>
            <a:ext cx="676774" cy="155668"/>
            <a:chOff x="5472113" y="2574776"/>
            <a:chExt cx="517212" cy="104306"/>
          </a:xfrm>
        </p:grpSpPr>
        <p:cxnSp>
          <p:nvCxnSpPr>
            <p:cNvPr id="60" name="Straight Connector 4">
              <a:extLst>
                <a:ext uri="{FF2B5EF4-FFF2-40B4-BE49-F238E27FC236}">
                  <a16:creationId xmlns:a16="http://schemas.microsoft.com/office/drawing/2014/main" id="{8C8BF8E4-DA5E-401C-A0DE-5888F3F923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Oval 5">
              <a:extLst>
                <a:ext uri="{FF2B5EF4-FFF2-40B4-BE49-F238E27FC236}">
                  <a16:creationId xmlns:a16="http://schemas.microsoft.com/office/drawing/2014/main" id="{D96E8C0B-0A54-4BF3-B9E9-83532B0F8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A1B6548A-E915-4F15-A145-D8B7D7644207}"/>
              </a:ext>
            </a:extLst>
          </p:cNvPr>
          <p:cNvSpPr txBox="1"/>
          <p:nvPr/>
        </p:nvSpPr>
        <p:spPr>
          <a:xfrm>
            <a:off x="2200498" y="2174581"/>
            <a:ext cx="1280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stipendioAnnuale</a:t>
            </a:r>
            <a:endParaRPr lang="it-IT" sz="1200" dirty="0"/>
          </a:p>
        </p:txBody>
      </p:sp>
      <p:grpSp>
        <p:nvGrpSpPr>
          <p:cNvPr id="63" name="Group 3">
            <a:extLst>
              <a:ext uri="{FF2B5EF4-FFF2-40B4-BE49-F238E27FC236}">
                <a16:creationId xmlns:a16="http://schemas.microsoft.com/office/drawing/2014/main" id="{B382DE85-187F-4AAB-8572-356052655414}"/>
              </a:ext>
            </a:extLst>
          </p:cNvPr>
          <p:cNvGrpSpPr>
            <a:grpSpLocks/>
          </p:cNvGrpSpPr>
          <p:nvPr/>
        </p:nvGrpSpPr>
        <p:grpSpPr bwMode="auto">
          <a:xfrm>
            <a:off x="6280962" y="3726845"/>
            <a:ext cx="676774" cy="155668"/>
            <a:chOff x="5472113" y="2574776"/>
            <a:chExt cx="517212" cy="104306"/>
          </a:xfrm>
        </p:grpSpPr>
        <p:cxnSp>
          <p:nvCxnSpPr>
            <p:cNvPr id="64" name="Straight Connector 4">
              <a:extLst>
                <a:ext uri="{FF2B5EF4-FFF2-40B4-BE49-F238E27FC236}">
                  <a16:creationId xmlns:a16="http://schemas.microsoft.com/office/drawing/2014/main" id="{2347D518-3405-4F8B-BAFD-06506F8CB81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5" name="Oval 5">
              <a:extLst>
                <a:ext uri="{FF2B5EF4-FFF2-40B4-BE49-F238E27FC236}">
                  <a16:creationId xmlns:a16="http://schemas.microsoft.com/office/drawing/2014/main" id="{3C85C52F-8C88-45F4-B576-E5F157DC7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485066AC-B89C-4143-90F9-104CA919AA56}"/>
              </a:ext>
            </a:extLst>
          </p:cNvPr>
          <p:cNvSpPr txBox="1"/>
          <p:nvPr/>
        </p:nvSpPr>
        <p:spPr>
          <a:xfrm>
            <a:off x="6935578" y="3656973"/>
            <a:ext cx="7627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categoria</a:t>
            </a:r>
          </a:p>
        </p:txBody>
      </p:sp>
      <p:grpSp>
        <p:nvGrpSpPr>
          <p:cNvPr id="67" name="Group 3">
            <a:extLst>
              <a:ext uri="{FF2B5EF4-FFF2-40B4-BE49-F238E27FC236}">
                <a16:creationId xmlns:a16="http://schemas.microsoft.com/office/drawing/2014/main" id="{625D7F4E-6A28-40ED-9F57-F5594E2685E4}"/>
              </a:ext>
            </a:extLst>
          </p:cNvPr>
          <p:cNvGrpSpPr>
            <a:grpSpLocks/>
          </p:cNvGrpSpPr>
          <p:nvPr/>
        </p:nvGrpSpPr>
        <p:grpSpPr bwMode="auto">
          <a:xfrm>
            <a:off x="6283771" y="3501305"/>
            <a:ext cx="676774" cy="155668"/>
            <a:chOff x="5472113" y="2574776"/>
            <a:chExt cx="517212" cy="104306"/>
          </a:xfrm>
        </p:grpSpPr>
        <p:cxnSp>
          <p:nvCxnSpPr>
            <p:cNvPr id="68" name="Straight Connector 4">
              <a:extLst>
                <a:ext uri="{FF2B5EF4-FFF2-40B4-BE49-F238E27FC236}">
                  <a16:creationId xmlns:a16="http://schemas.microsoft.com/office/drawing/2014/main" id="{88424C17-8294-47E4-B0EB-6FCDEA9318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9" name="Oval 5">
              <a:extLst>
                <a:ext uri="{FF2B5EF4-FFF2-40B4-BE49-F238E27FC236}">
                  <a16:creationId xmlns:a16="http://schemas.microsoft.com/office/drawing/2014/main" id="{0B2388C5-DB8F-4B96-81BB-88DDC4183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7BB5F33E-2A5B-4A52-842A-A12340D6397C}"/>
              </a:ext>
            </a:extLst>
          </p:cNvPr>
          <p:cNvSpPr txBox="1"/>
          <p:nvPr/>
        </p:nvSpPr>
        <p:spPr>
          <a:xfrm>
            <a:off x="6938387" y="3429000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ruolo</a:t>
            </a:r>
          </a:p>
        </p:txBody>
      </p:sp>
      <p:sp>
        <p:nvSpPr>
          <p:cNvPr id="71" name="Segnaposto numero diapositiva 3">
            <a:extLst>
              <a:ext uri="{FF2B5EF4-FFF2-40B4-BE49-F238E27FC236}">
                <a16:creationId xmlns:a16="http://schemas.microsoft.com/office/drawing/2014/main" id="{66B4BC86-7A84-471A-BADD-65369DBB61C6}"/>
              </a:ext>
            </a:extLst>
          </p:cNvPr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365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id="{17BD4C40-566B-42B3-BB07-9B1AF46CE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7836" y="4467371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7C156A3-DB84-433D-A07D-BB5ECD41B65B}"/>
              </a:ext>
            </a:extLst>
          </p:cNvPr>
          <p:cNvSpPr txBox="1"/>
          <p:nvPr/>
        </p:nvSpPr>
        <p:spPr>
          <a:xfrm>
            <a:off x="4017062" y="4461259"/>
            <a:ext cx="717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Corso</a:t>
            </a: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24248D8C-D878-4421-B1DB-43049620B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1678" y="3163323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65D9B90-DC60-45D4-880D-B7C50537E224}"/>
              </a:ext>
            </a:extLst>
          </p:cNvPr>
          <p:cNvSpPr txBox="1"/>
          <p:nvPr/>
        </p:nvSpPr>
        <p:spPr>
          <a:xfrm>
            <a:off x="4111120" y="3158510"/>
            <a:ext cx="596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eroga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48AB329-398C-42B9-A97C-67CF3AAB348C}"/>
              </a:ext>
            </a:extLst>
          </p:cNvPr>
          <p:cNvSpPr txBox="1"/>
          <p:nvPr/>
        </p:nvSpPr>
        <p:spPr>
          <a:xfrm>
            <a:off x="4745609" y="2125642"/>
            <a:ext cx="5212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grpSp>
        <p:nvGrpSpPr>
          <p:cNvPr id="14" name="Group 3">
            <a:extLst>
              <a:ext uri="{FF2B5EF4-FFF2-40B4-BE49-F238E27FC236}">
                <a16:creationId xmlns:a16="http://schemas.microsoft.com/office/drawing/2014/main" id="{73105681-9E18-40CE-B063-5BD136F8A6E5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3856750" y="4178995"/>
            <a:ext cx="448381" cy="143150"/>
            <a:chOff x="5472113" y="2560817"/>
            <a:chExt cx="388568" cy="134937"/>
          </a:xfrm>
        </p:grpSpPr>
        <p:cxnSp>
          <p:nvCxnSpPr>
            <p:cNvPr id="15" name="Straight Connector 4">
              <a:extLst>
                <a:ext uri="{FF2B5EF4-FFF2-40B4-BE49-F238E27FC236}">
                  <a16:creationId xmlns:a16="http://schemas.microsoft.com/office/drawing/2014/main" id="{6E05E0F5-95EB-446F-BCF1-ABC8994E81E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25343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Oval 5">
              <a:extLst>
                <a:ext uri="{FF2B5EF4-FFF2-40B4-BE49-F238E27FC236}">
                  <a16:creationId xmlns:a16="http://schemas.microsoft.com/office/drawing/2014/main" id="{F7A56F09-626C-4A01-919B-C41630A2C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5545" y="2560817"/>
              <a:ext cx="135136" cy="13493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9AEE932-A594-42E8-86F5-A77158F762CD}"/>
              </a:ext>
            </a:extLst>
          </p:cNvPr>
          <p:cNvSpPr txBox="1"/>
          <p:nvPr/>
        </p:nvSpPr>
        <p:spPr>
          <a:xfrm>
            <a:off x="3786469" y="3816668"/>
            <a:ext cx="588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codice</a:t>
            </a:r>
          </a:p>
        </p:txBody>
      </p:sp>
      <p:grpSp>
        <p:nvGrpSpPr>
          <p:cNvPr id="18" name="Group 3">
            <a:extLst>
              <a:ext uri="{FF2B5EF4-FFF2-40B4-BE49-F238E27FC236}">
                <a16:creationId xmlns:a16="http://schemas.microsoft.com/office/drawing/2014/main" id="{7B832040-D775-41DF-AAA4-D1E76D1469AC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602371" y="4171858"/>
            <a:ext cx="471831" cy="133975"/>
            <a:chOff x="5472113" y="2568011"/>
            <a:chExt cx="558373" cy="117323"/>
          </a:xfrm>
        </p:grpSpPr>
        <p:cxnSp>
          <p:nvCxnSpPr>
            <p:cNvPr id="19" name="Straight Connector 4">
              <a:extLst>
                <a:ext uri="{FF2B5EF4-FFF2-40B4-BE49-F238E27FC236}">
                  <a16:creationId xmlns:a16="http://schemas.microsoft.com/office/drawing/2014/main" id="{89F71E0A-3A13-46CB-9711-FE886638E18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Oval 5">
              <a:extLst>
                <a:ext uri="{FF2B5EF4-FFF2-40B4-BE49-F238E27FC236}">
                  <a16:creationId xmlns:a16="http://schemas.microsoft.com/office/drawing/2014/main" id="{DA8F2152-1CA3-4F82-AF1A-5AE5757E9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685787C3-F130-4371-8558-4A1AB67ACE3E}"/>
              </a:ext>
            </a:extLst>
          </p:cNvPr>
          <p:cNvSpPr txBox="1"/>
          <p:nvPr/>
        </p:nvSpPr>
        <p:spPr>
          <a:xfrm>
            <a:off x="4650717" y="3782369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grpSp>
        <p:nvGrpSpPr>
          <p:cNvPr id="22" name="Group 3">
            <a:extLst>
              <a:ext uri="{FF2B5EF4-FFF2-40B4-BE49-F238E27FC236}">
                <a16:creationId xmlns:a16="http://schemas.microsoft.com/office/drawing/2014/main" id="{3B7BC4BD-47AD-495B-B0AE-2C7565D6A7E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524873" y="5090604"/>
            <a:ext cx="647391" cy="133974"/>
            <a:chOff x="5472113" y="2568011"/>
            <a:chExt cx="558373" cy="117323"/>
          </a:xfrm>
        </p:grpSpPr>
        <p:cxnSp>
          <p:nvCxnSpPr>
            <p:cNvPr id="23" name="Straight Connector 4">
              <a:extLst>
                <a:ext uri="{FF2B5EF4-FFF2-40B4-BE49-F238E27FC236}">
                  <a16:creationId xmlns:a16="http://schemas.microsoft.com/office/drawing/2014/main" id="{0C501FF4-19BD-4E23-B3CF-4E391F6E9C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Oval 5">
              <a:extLst>
                <a:ext uri="{FF2B5EF4-FFF2-40B4-BE49-F238E27FC236}">
                  <a16:creationId xmlns:a16="http://schemas.microsoft.com/office/drawing/2014/main" id="{F50FB89D-060D-4385-BF95-355891A66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361E8AB9-988E-402D-A98A-8F56CA29A262}"/>
              </a:ext>
            </a:extLst>
          </p:cNvPr>
          <p:cNvSpPr txBox="1"/>
          <p:nvPr/>
        </p:nvSpPr>
        <p:spPr>
          <a:xfrm>
            <a:off x="4586648" y="5396719"/>
            <a:ext cx="852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tipoLaurea</a:t>
            </a:r>
            <a:endParaRPr lang="it-IT" sz="1200" dirty="0"/>
          </a:p>
        </p:txBody>
      </p:sp>
      <p:grpSp>
        <p:nvGrpSpPr>
          <p:cNvPr id="26" name="Group 3">
            <a:extLst>
              <a:ext uri="{FF2B5EF4-FFF2-40B4-BE49-F238E27FC236}">
                <a16:creationId xmlns:a16="http://schemas.microsoft.com/office/drawing/2014/main" id="{361AB5AB-6D16-4BEF-A2BD-5DDCAB28A4F5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206407" y="4996158"/>
            <a:ext cx="471831" cy="133975"/>
            <a:chOff x="5472113" y="2568011"/>
            <a:chExt cx="558373" cy="117323"/>
          </a:xfrm>
        </p:grpSpPr>
        <p:cxnSp>
          <p:nvCxnSpPr>
            <p:cNvPr id="27" name="Straight Connector 4">
              <a:extLst>
                <a:ext uri="{FF2B5EF4-FFF2-40B4-BE49-F238E27FC236}">
                  <a16:creationId xmlns:a16="http://schemas.microsoft.com/office/drawing/2014/main" id="{C2E7BEF2-4597-4F5B-A444-70274C144FC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Oval 5">
              <a:extLst>
                <a:ext uri="{FF2B5EF4-FFF2-40B4-BE49-F238E27FC236}">
                  <a16:creationId xmlns:a16="http://schemas.microsoft.com/office/drawing/2014/main" id="{2BAFCAEE-C1FE-4B16-A034-2AC3FF440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29" name="Group 3">
            <a:extLst>
              <a:ext uri="{FF2B5EF4-FFF2-40B4-BE49-F238E27FC236}">
                <a16:creationId xmlns:a16="http://schemas.microsoft.com/office/drawing/2014/main" id="{0FCD9963-8C5D-4B2D-BA77-861FB9A0B4B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872824" y="4996158"/>
            <a:ext cx="471831" cy="133975"/>
            <a:chOff x="5472113" y="2568011"/>
            <a:chExt cx="558373" cy="117323"/>
          </a:xfrm>
        </p:grpSpPr>
        <p:cxnSp>
          <p:nvCxnSpPr>
            <p:cNvPr id="30" name="Straight Connector 4">
              <a:extLst>
                <a:ext uri="{FF2B5EF4-FFF2-40B4-BE49-F238E27FC236}">
                  <a16:creationId xmlns:a16="http://schemas.microsoft.com/office/drawing/2014/main" id="{AFBE494C-2993-4F75-8F9C-C15904B7002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Oval 5">
              <a:extLst>
                <a:ext uri="{FF2B5EF4-FFF2-40B4-BE49-F238E27FC236}">
                  <a16:creationId xmlns:a16="http://schemas.microsoft.com/office/drawing/2014/main" id="{5B2EB22C-3AF9-470C-B66A-BB34CFDCD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4445915A-7C45-4798-BFF9-9B31D685CA4A}"/>
              </a:ext>
            </a:extLst>
          </p:cNvPr>
          <p:cNvSpPr txBox="1"/>
          <p:nvPr/>
        </p:nvSpPr>
        <p:spPr>
          <a:xfrm>
            <a:off x="4199789" y="5204287"/>
            <a:ext cx="5947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oreLez</a:t>
            </a:r>
            <a:endParaRPr lang="it-IT" sz="1200" dirty="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9AC08D50-E4BE-4BDA-849D-B12414E6FAFA}"/>
              </a:ext>
            </a:extLst>
          </p:cNvPr>
          <p:cNvSpPr txBox="1"/>
          <p:nvPr/>
        </p:nvSpPr>
        <p:spPr>
          <a:xfrm>
            <a:off x="3635942" y="5259353"/>
            <a:ext cx="723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oreEserc</a:t>
            </a:r>
            <a:endParaRPr lang="it-IT" sz="1200" dirty="0"/>
          </a:p>
        </p:txBody>
      </p:sp>
      <p:sp>
        <p:nvSpPr>
          <p:cNvPr id="34" name="Rectangle 1">
            <a:extLst>
              <a:ext uri="{FF2B5EF4-FFF2-40B4-BE49-F238E27FC236}">
                <a16:creationId xmlns:a16="http://schemas.microsoft.com/office/drawing/2014/main" id="{50769B88-9E48-4013-B6B3-95DF916FE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7697" y="2234513"/>
            <a:ext cx="1087313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DC283078-EF08-48A3-8362-01E8E6FAAF03}"/>
              </a:ext>
            </a:extLst>
          </p:cNvPr>
          <p:cNvSpPr txBox="1"/>
          <p:nvPr/>
        </p:nvSpPr>
        <p:spPr>
          <a:xfrm>
            <a:off x="6803002" y="2284910"/>
            <a:ext cx="1138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Corso di Laurea</a:t>
            </a:r>
          </a:p>
        </p:txBody>
      </p:sp>
      <p:sp>
        <p:nvSpPr>
          <p:cNvPr id="36" name="Diamond 7">
            <a:extLst>
              <a:ext uri="{FF2B5EF4-FFF2-40B4-BE49-F238E27FC236}">
                <a16:creationId xmlns:a16="http://schemas.microsoft.com/office/drawing/2014/main" id="{49BFD3E3-A1C3-472D-8DCA-96950A63A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4283" y="4461259"/>
            <a:ext cx="768592" cy="349250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AF9A0DFA-3BA3-4212-8479-E718E61F5B16}"/>
              </a:ext>
            </a:extLst>
          </p:cNvPr>
          <p:cNvSpPr txBox="1"/>
          <p:nvPr/>
        </p:nvSpPr>
        <p:spPr>
          <a:xfrm>
            <a:off x="7003280" y="4477826"/>
            <a:ext cx="738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afferisce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23FD4263-C8AF-40FE-9A11-85055DD5CEB5}"/>
              </a:ext>
            </a:extLst>
          </p:cNvPr>
          <p:cNvSpPr txBox="1"/>
          <p:nvPr/>
        </p:nvSpPr>
        <p:spPr>
          <a:xfrm>
            <a:off x="7331353" y="4009558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grpSp>
        <p:nvGrpSpPr>
          <p:cNvPr id="61" name="Group 3">
            <a:extLst>
              <a:ext uri="{FF2B5EF4-FFF2-40B4-BE49-F238E27FC236}">
                <a16:creationId xmlns:a16="http://schemas.microsoft.com/office/drawing/2014/main" id="{3C93A624-0796-42DD-B19A-098CC50F2C00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6573682" y="1938747"/>
            <a:ext cx="448381" cy="143150"/>
            <a:chOff x="5472113" y="2560817"/>
            <a:chExt cx="388568" cy="134937"/>
          </a:xfrm>
        </p:grpSpPr>
        <p:cxnSp>
          <p:nvCxnSpPr>
            <p:cNvPr id="62" name="Straight Connector 4">
              <a:extLst>
                <a:ext uri="{FF2B5EF4-FFF2-40B4-BE49-F238E27FC236}">
                  <a16:creationId xmlns:a16="http://schemas.microsoft.com/office/drawing/2014/main" id="{24FBE735-6EAA-4741-89A8-0FF1A03AC5F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25343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3" name="Oval 5">
              <a:extLst>
                <a:ext uri="{FF2B5EF4-FFF2-40B4-BE49-F238E27FC236}">
                  <a16:creationId xmlns:a16="http://schemas.microsoft.com/office/drawing/2014/main" id="{56CE8290-50BE-44AE-9CEE-F79D56646A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5545" y="2560817"/>
              <a:ext cx="135136" cy="13493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419AC5E6-29D8-43C7-A546-B96B84294B86}"/>
              </a:ext>
            </a:extLst>
          </p:cNvPr>
          <p:cNvSpPr txBox="1"/>
          <p:nvPr/>
        </p:nvSpPr>
        <p:spPr>
          <a:xfrm>
            <a:off x="6357853" y="1565449"/>
            <a:ext cx="588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codice</a:t>
            </a:r>
          </a:p>
        </p:txBody>
      </p:sp>
      <p:grpSp>
        <p:nvGrpSpPr>
          <p:cNvPr id="65" name="Group 3">
            <a:extLst>
              <a:ext uri="{FF2B5EF4-FFF2-40B4-BE49-F238E27FC236}">
                <a16:creationId xmlns:a16="http://schemas.microsoft.com/office/drawing/2014/main" id="{6C6DA116-44E1-4C3B-8C9A-1FB3A9CC6942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7496631" y="1935908"/>
            <a:ext cx="471831" cy="133975"/>
            <a:chOff x="5472113" y="2568011"/>
            <a:chExt cx="558373" cy="117323"/>
          </a:xfrm>
        </p:grpSpPr>
        <p:cxnSp>
          <p:nvCxnSpPr>
            <p:cNvPr id="66" name="Straight Connector 4">
              <a:extLst>
                <a:ext uri="{FF2B5EF4-FFF2-40B4-BE49-F238E27FC236}">
                  <a16:creationId xmlns:a16="http://schemas.microsoft.com/office/drawing/2014/main" id="{C152C3C2-3FBF-458B-BCCC-834A24078E5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7" name="Oval 5">
              <a:extLst>
                <a:ext uri="{FF2B5EF4-FFF2-40B4-BE49-F238E27FC236}">
                  <a16:creationId xmlns:a16="http://schemas.microsoft.com/office/drawing/2014/main" id="{34DAFE26-980E-4EEC-9496-C395DF267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11E31F93-C0CF-4AFA-9BAF-1582E4E0ACB7}"/>
              </a:ext>
            </a:extLst>
          </p:cNvPr>
          <p:cNvSpPr txBox="1"/>
          <p:nvPr/>
        </p:nvSpPr>
        <p:spPr>
          <a:xfrm>
            <a:off x="7526061" y="1549200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F513B7FB-43C2-46AB-8696-5F0A9D2D9C4F}"/>
              </a:ext>
            </a:extLst>
          </p:cNvPr>
          <p:cNvSpPr txBox="1"/>
          <p:nvPr/>
        </p:nvSpPr>
        <p:spPr>
          <a:xfrm>
            <a:off x="5392408" y="2237141"/>
            <a:ext cx="825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presiede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456A1782-CBF5-4899-A602-9B44902C01C1}"/>
              </a:ext>
            </a:extLst>
          </p:cNvPr>
          <p:cNvSpPr txBox="1"/>
          <p:nvPr/>
        </p:nvSpPr>
        <p:spPr>
          <a:xfrm>
            <a:off x="6343392" y="2147063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(0,1)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F288E044-5A54-45E8-8368-A8F21C9902DF}"/>
              </a:ext>
            </a:extLst>
          </p:cNvPr>
          <p:cNvSpPr txBox="1"/>
          <p:nvPr/>
        </p:nvSpPr>
        <p:spPr>
          <a:xfrm>
            <a:off x="3920083" y="2592290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sp>
        <p:nvSpPr>
          <p:cNvPr id="77" name="Rectangle 1">
            <a:extLst>
              <a:ext uri="{FF2B5EF4-FFF2-40B4-BE49-F238E27FC236}">
                <a16:creationId xmlns:a16="http://schemas.microsoft.com/office/drawing/2014/main" id="{9F8A3065-A04C-422C-B086-A9957DEC9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3263" y="933866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2743BC1B-078C-4D49-B228-3FF2D791C97F}"/>
              </a:ext>
            </a:extLst>
          </p:cNvPr>
          <p:cNvSpPr txBox="1"/>
          <p:nvPr/>
        </p:nvSpPr>
        <p:spPr>
          <a:xfrm>
            <a:off x="2749126" y="944770"/>
            <a:ext cx="1000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Personale</a:t>
            </a:r>
          </a:p>
        </p:txBody>
      </p:sp>
      <p:grpSp>
        <p:nvGrpSpPr>
          <p:cNvPr id="79" name="Gruppo 1">
            <a:extLst>
              <a:ext uri="{FF2B5EF4-FFF2-40B4-BE49-F238E27FC236}">
                <a16:creationId xmlns:a16="http://schemas.microsoft.com/office/drawing/2014/main" id="{E2E2921B-549C-4578-A142-78AB8ADC1297}"/>
              </a:ext>
            </a:extLst>
          </p:cNvPr>
          <p:cNvGrpSpPr>
            <a:grpSpLocks/>
          </p:cNvGrpSpPr>
          <p:nvPr/>
        </p:nvGrpSpPr>
        <p:grpSpPr bwMode="auto">
          <a:xfrm>
            <a:off x="2120031" y="1294227"/>
            <a:ext cx="2262003" cy="935588"/>
            <a:chOff x="4442503" y="4833387"/>
            <a:chExt cx="2262003" cy="935588"/>
          </a:xfrm>
        </p:grpSpPr>
        <p:cxnSp>
          <p:nvCxnSpPr>
            <p:cNvPr id="80" name="Straight Arrow Connector 17">
              <a:extLst>
                <a:ext uri="{FF2B5EF4-FFF2-40B4-BE49-F238E27FC236}">
                  <a16:creationId xmlns:a16="http://schemas.microsoft.com/office/drawing/2014/main" id="{C62DC75A-42CA-497E-90C6-048C64C9157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5572089" y="4833387"/>
              <a:ext cx="2832" cy="665714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Straight Connector 16">
              <a:extLst>
                <a:ext uri="{FF2B5EF4-FFF2-40B4-BE49-F238E27FC236}">
                  <a16:creationId xmlns:a16="http://schemas.microsoft.com/office/drawing/2014/main" id="{D438F157-B9C9-4EE6-A276-921E7454B72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442503" y="5499100"/>
              <a:ext cx="226200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" name="Straight Arrow Connector 22">
              <a:extLst>
                <a:ext uri="{FF2B5EF4-FFF2-40B4-BE49-F238E27FC236}">
                  <a16:creationId xmlns:a16="http://schemas.microsoft.com/office/drawing/2014/main" id="{58D02FF5-660B-45DE-A1DF-9CB226407E4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6704506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3" name="Straight Arrow Connector 24">
              <a:extLst>
                <a:ext uri="{FF2B5EF4-FFF2-40B4-BE49-F238E27FC236}">
                  <a16:creationId xmlns:a16="http://schemas.microsoft.com/office/drawing/2014/main" id="{F60B3AFC-A7E8-45CC-ABE7-4220280AB20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44250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84" name="CasellaDiTesto 83">
            <a:extLst>
              <a:ext uri="{FF2B5EF4-FFF2-40B4-BE49-F238E27FC236}">
                <a16:creationId xmlns:a16="http://schemas.microsoft.com/office/drawing/2014/main" id="{F718EAF1-CBD0-4A50-943D-0B86A8A8C2D7}"/>
              </a:ext>
            </a:extLst>
          </p:cNvPr>
          <p:cNvSpPr txBox="1"/>
          <p:nvPr/>
        </p:nvSpPr>
        <p:spPr>
          <a:xfrm>
            <a:off x="3953223" y="2255264"/>
            <a:ext cx="884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Docente</a:t>
            </a:r>
          </a:p>
        </p:txBody>
      </p:sp>
      <p:sp>
        <p:nvSpPr>
          <p:cNvPr id="85" name="Rectangle 1">
            <a:extLst>
              <a:ext uri="{FF2B5EF4-FFF2-40B4-BE49-F238E27FC236}">
                <a16:creationId xmlns:a16="http://schemas.microsoft.com/office/drawing/2014/main" id="{1F77C019-DEAD-4CD5-BEBE-EB5C2EE76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034" y="2239968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6" name="Rectangle 1">
            <a:extLst>
              <a:ext uri="{FF2B5EF4-FFF2-40B4-BE49-F238E27FC236}">
                <a16:creationId xmlns:a16="http://schemas.microsoft.com/office/drawing/2014/main" id="{DCE9A68A-46F2-473D-8E41-4E39F5EF8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7596" y="2229064"/>
            <a:ext cx="1280211" cy="349458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E3E0ABBC-8450-4B2A-B15E-EFAB7362FC63}"/>
              </a:ext>
            </a:extLst>
          </p:cNvPr>
          <p:cNvSpPr txBox="1"/>
          <p:nvPr/>
        </p:nvSpPr>
        <p:spPr>
          <a:xfrm>
            <a:off x="1465774" y="2250872"/>
            <a:ext cx="12802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/>
              <a:t>Non Docente</a:t>
            </a:r>
          </a:p>
        </p:txBody>
      </p:sp>
      <p:grpSp>
        <p:nvGrpSpPr>
          <p:cNvPr id="88" name="Group 3">
            <a:extLst>
              <a:ext uri="{FF2B5EF4-FFF2-40B4-BE49-F238E27FC236}">
                <a16:creationId xmlns:a16="http://schemas.microsoft.com/office/drawing/2014/main" id="{37C09D4B-F8AA-49F7-9D4B-878437A57949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524099" y="557436"/>
            <a:ext cx="598328" cy="154532"/>
            <a:chOff x="5472113" y="2569879"/>
            <a:chExt cx="329718" cy="112720"/>
          </a:xfrm>
        </p:grpSpPr>
        <p:cxnSp>
          <p:nvCxnSpPr>
            <p:cNvPr id="89" name="Straight Connector 4">
              <a:extLst>
                <a:ext uri="{FF2B5EF4-FFF2-40B4-BE49-F238E27FC236}">
                  <a16:creationId xmlns:a16="http://schemas.microsoft.com/office/drawing/2014/main" id="{ED970DC0-D54E-4801-974E-3C13D0EE6CE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25343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Oval 5">
              <a:extLst>
                <a:ext uri="{FF2B5EF4-FFF2-40B4-BE49-F238E27FC236}">
                  <a16:creationId xmlns:a16="http://schemas.microsoft.com/office/drawing/2014/main" id="{6185109D-E18F-4303-8207-59FF4C89B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6428" y="2569879"/>
              <a:ext cx="75403" cy="11272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1" name="CasellaDiTesto 90">
            <a:extLst>
              <a:ext uri="{FF2B5EF4-FFF2-40B4-BE49-F238E27FC236}">
                <a16:creationId xmlns:a16="http://schemas.microsoft.com/office/drawing/2014/main" id="{8F701DD1-75E6-4A2F-93A4-C5BFA8A9BD5C}"/>
              </a:ext>
            </a:extLst>
          </p:cNvPr>
          <p:cNvSpPr txBox="1"/>
          <p:nvPr/>
        </p:nvSpPr>
        <p:spPr>
          <a:xfrm>
            <a:off x="2358454" y="118750"/>
            <a:ext cx="775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matricola</a:t>
            </a:r>
          </a:p>
        </p:txBody>
      </p:sp>
      <p:grpSp>
        <p:nvGrpSpPr>
          <p:cNvPr id="92" name="Group 3">
            <a:extLst>
              <a:ext uri="{FF2B5EF4-FFF2-40B4-BE49-F238E27FC236}">
                <a16:creationId xmlns:a16="http://schemas.microsoft.com/office/drawing/2014/main" id="{5CABE589-2806-4545-8424-F3D055A8E312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813822" y="704274"/>
            <a:ext cx="360364" cy="87914"/>
            <a:chOff x="5472113" y="2568011"/>
            <a:chExt cx="558373" cy="117323"/>
          </a:xfrm>
        </p:grpSpPr>
        <p:cxnSp>
          <p:nvCxnSpPr>
            <p:cNvPr id="93" name="Straight Connector 4">
              <a:extLst>
                <a:ext uri="{FF2B5EF4-FFF2-40B4-BE49-F238E27FC236}">
                  <a16:creationId xmlns:a16="http://schemas.microsoft.com/office/drawing/2014/main" id="{FBB714B2-8C5C-4427-8F1B-F0D869A1E29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4" name="Oval 5">
              <a:extLst>
                <a:ext uri="{FF2B5EF4-FFF2-40B4-BE49-F238E27FC236}">
                  <a16:creationId xmlns:a16="http://schemas.microsoft.com/office/drawing/2014/main" id="{D7ABC0C4-C919-4B69-849F-9654A7AFCB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5" name="CasellaDiTesto 94">
            <a:extLst>
              <a:ext uri="{FF2B5EF4-FFF2-40B4-BE49-F238E27FC236}">
                <a16:creationId xmlns:a16="http://schemas.microsoft.com/office/drawing/2014/main" id="{538CD2D3-49B7-4139-8874-39951F3839F3}"/>
              </a:ext>
            </a:extLst>
          </p:cNvPr>
          <p:cNvSpPr txBox="1"/>
          <p:nvPr/>
        </p:nvSpPr>
        <p:spPr>
          <a:xfrm>
            <a:off x="2823262" y="349497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grpSp>
        <p:nvGrpSpPr>
          <p:cNvPr id="96" name="Group 3">
            <a:extLst>
              <a:ext uri="{FF2B5EF4-FFF2-40B4-BE49-F238E27FC236}">
                <a16:creationId xmlns:a16="http://schemas.microsoft.com/office/drawing/2014/main" id="{64883895-B7CC-41E6-A5BD-2DE3E2CCA1C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949684" y="504199"/>
            <a:ext cx="676774" cy="155668"/>
            <a:chOff x="5472113" y="2574776"/>
            <a:chExt cx="517212" cy="104306"/>
          </a:xfrm>
        </p:grpSpPr>
        <p:cxnSp>
          <p:nvCxnSpPr>
            <p:cNvPr id="97" name="Straight Connector 4">
              <a:extLst>
                <a:ext uri="{FF2B5EF4-FFF2-40B4-BE49-F238E27FC236}">
                  <a16:creationId xmlns:a16="http://schemas.microsoft.com/office/drawing/2014/main" id="{1FFA0129-A6D2-4A53-93ED-0AA941ECBC9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8" name="Oval 5">
              <a:extLst>
                <a:ext uri="{FF2B5EF4-FFF2-40B4-BE49-F238E27FC236}">
                  <a16:creationId xmlns:a16="http://schemas.microsoft.com/office/drawing/2014/main" id="{0509C3C9-F9B0-4F34-8702-D5FA1877E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D0B7BD75-C96B-433C-94CD-1371A1B9A728}"/>
              </a:ext>
            </a:extLst>
          </p:cNvPr>
          <p:cNvSpPr txBox="1"/>
          <p:nvPr/>
        </p:nvSpPr>
        <p:spPr>
          <a:xfrm>
            <a:off x="2909579" y="-22291"/>
            <a:ext cx="76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cognome</a:t>
            </a:r>
          </a:p>
        </p:txBody>
      </p:sp>
      <p:grpSp>
        <p:nvGrpSpPr>
          <p:cNvPr id="100" name="Group 3">
            <a:extLst>
              <a:ext uri="{FF2B5EF4-FFF2-40B4-BE49-F238E27FC236}">
                <a16:creationId xmlns:a16="http://schemas.microsoft.com/office/drawing/2014/main" id="{830B69F1-AD06-4188-AF59-7ED28B17F35D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3244313" y="704275"/>
            <a:ext cx="360364" cy="87914"/>
            <a:chOff x="5472113" y="2568011"/>
            <a:chExt cx="558373" cy="117323"/>
          </a:xfrm>
        </p:grpSpPr>
        <p:cxnSp>
          <p:nvCxnSpPr>
            <p:cNvPr id="101" name="Straight Connector 4">
              <a:extLst>
                <a:ext uri="{FF2B5EF4-FFF2-40B4-BE49-F238E27FC236}">
                  <a16:creationId xmlns:a16="http://schemas.microsoft.com/office/drawing/2014/main" id="{0AD3713A-A4AD-4CB4-ACEA-B94303505D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" name="Oval 5">
              <a:extLst>
                <a:ext uri="{FF2B5EF4-FFF2-40B4-BE49-F238E27FC236}">
                  <a16:creationId xmlns:a16="http://schemas.microsoft.com/office/drawing/2014/main" id="{D5992798-FD7B-45FE-9D5C-1E933DE5D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EC7BC8A7-7535-45FB-83DF-6B90E58050E8}"/>
              </a:ext>
            </a:extLst>
          </p:cNvPr>
          <p:cNvSpPr txBox="1"/>
          <p:nvPr/>
        </p:nvSpPr>
        <p:spPr>
          <a:xfrm>
            <a:off x="3276057" y="333870"/>
            <a:ext cx="336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CF</a:t>
            </a:r>
          </a:p>
        </p:txBody>
      </p:sp>
      <p:grpSp>
        <p:nvGrpSpPr>
          <p:cNvPr id="104" name="Group 3">
            <a:extLst>
              <a:ext uri="{FF2B5EF4-FFF2-40B4-BE49-F238E27FC236}">
                <a16:creationId xmlns:a16="http://schemas.microsoft.com/office/drawing/2014/main" id="{32512D34-D996-4DBF-9870-20970E04B4EC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3333111" y="521905"/>
            <a:ext cx="676774" cy="155668"/>
            <a:chOff x="5472113" y="2574776"/>
            <a:chExt cx="517212" cy="104306"/>
          </a:xfrm>
        </p:grpSpPr>
        <p:cxnSp>
          <p:nvCxnSpPr>
            <p:cNvPr id="105" name="Straight Connector 4">
              <a:extLst>
                <a:ext uri="{FF2B5EF4-FFF2-40B4-BE49-F238E27FC236}">
                  <a16:creationId xmlns:a16="http://schemas.microsoft.com/office/drawing/2014/main" id="{DFB9D00D-63C8-4273-B866-6B6F8FA405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6" name="Oval 5">
              <a:extLst>
                <a:ext uri="{FF2B5EF4-FFF2-40B4-BE49-F238E27FC236}">
                  <a16:creationId xmlns:a16="http://schemas.microsoft.com/office/drawing/2014/main" id="{21ABC03F-0285-48AB-AB8E-D6F61F7E43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424DCFFE-3FC8-46C7-9C9E-D6110DEF64C8}"/>
              </a:ext>
            </a:extLst>
          </p:cNvPr>
          <p:cNvSpPr txBox="1"/>
          <p:nvPr/>
        </p:nvSpPr>
        <p:spPr>
          <a:xfrm>
            <a:off x="3526487" y="41686"/>
            <a:ext cx="9161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cittaNascita</a:t>
            </a:r>
            <a:endParaRPr lang="it-IT" sz="1200" dirty="0"/>
          </a:p>
        </p:txBody>
      </p:sp>
      <p:grpSp>
        <p:nvGrpSpPr>
          <p:cNvPr id="108" name="Group 3">
            <a:extLst>
              <a:ext uri="{FF2B5EF4-FFF2-40B4-BE49-F238E27FC236}">
                <a16:creationId xmlns:a16="http://schemas.microsoft.com/office/drawing/2014/main" id="{60DA4D3A-6B64-45A9-AE4E-7CBE71D47892}"/>
              </a:ext>
            </a:extLst>
          </p:cNvPr>
          <p:cNvGrpSpPr>
            <a:grpSpLocks/>
          </p:cNvGrpSpPr>
          <p:nvPr/>
        </p:nvGrpSpPr>
        <p:grpSpPr bwMode="auto">
          <a:xfrm>
            <a:off x="3690181" y="850580"/>
            <a:ext cx="676774" cy="155668"/>
            <a:chOff x="5472113" y="2574776"/>
            <a:chExt cx="517212" cy="104306"/>
          </a:xfrm>
        </p:grpSpPr>
        <p:cxnSp>
          <p:nvCxnSpPr>
            <p:cNvPr id="109" name="Straight Connector 4">
              <a:extLst>
                <a:ext uri="{FF2B5EF4-FFF2-40B4-BE49-F238E27FC236}">
                  <a16:creationId xmlns:a16="http://schemas.microsoft.com/office/drawing/2014/main" id="{2DE93BAF-73EF-4D95-8FAD-C3AE13998E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0" name="Oval 5">
              <a:extLst>
                <a:ext uri="{FF2B5EF4-FFF2-40B4-BE49-F238E27FC236}">
                  <a16:creationId xmlns:a16="http://schemas.microsoft.com/office/drawing/2014/main" id="{08357147-0342-42F4-9756-6A2E3417B7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3489DD4B-ED1E-441E-B419-AEE9674FBAC1}"/>
              </a:ext>
            </a:extLst>
          </p:cNvPr>
          <p:cNvSpPr txBox="1"/>
          <p:nvPr/>
        </p:nvSpPr>
        <p:spPr>
          <a:xfrm>
            <a:off x="4349668" y="781920"/>
            <a:ext cx="791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cittaResid</a:t>
            </a:r>
            <a:endParaRPr lang="it-IT" sz="1200" dirty="0"/>
          </a:p>
        </p:txBody>
      </p:sp>
      <p:grpSp>
        <p:nvGrpSpPr>
          <p:cNvPr id="112" name="Group 3">
            <a:extLst>
              <a:ext uri="{FF2B5EF4-FFF2-40B4-BE49-F238E27FC236}">
                <a16:creationId xmlns:a16="http://schemas.microsoft.com/office/drawing/2014/main" id="{F7261DB2-4C61-47FA-8672-70C0FE1DEB65}"/>
              </a:ext>
            </a:extLst>
          </p:cNvPr>
          <p:cNvGrpSpPr>
            <a:grpSpLocks/>
          </p:cNvGrpSpPr>
          <p:nvPr/>
        </p:nvGrpSpPr>
        <p:grpSpPr bwMode="auto">
          <a:xfrm>
            <a:off x="3690181" y="1036213"/>
            <a:ext cx="676774" cy="155668"/>
            <a:chOff x="5472113" y="2574776"/>
            <a:chExt cx="517212" cy="104306"/>
          </a:xfrm>
        </p:grpSpPr>
        <p:cxnSp>
          <p:nvCxnSpPr>
            <p:cNvPr id="113" name="Straight Connector 4">
              <a:extLst>
                <a:ext uri="{FF2B5EF4-FFF2-40B4-BE49-F238E27FC236}">
                  <a16:creationId xmlns:a16="http://schemas.microsoft.com/office/drawing/2014/main" id="{6C303CF8-4E43-49AC-9BAD-63CF883C8B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4" name="Oval 5">
              <a:extLst>
                <a:ext uri="{FF2B5EF4-FFF2-40B4-BE49-F238E27FC236}">
                  <a16:creationId xmlns:a16="http://schemas.microsoft.com/office/drawing/2014/main" id="{9729162E-6A7E-40B3-919D-BB80C9B33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15" name="CasellaDiTesto 114">
            <a:extLst>
              <a:ext uri="{FF2B5EF4-FFF2-40B4-BE49-F238E27FC236}">
                <a16:creationId xmlns:a16="http://schemas.microsoft.com/office/drawing/2014/main" id="{49A8E060-F655-4928-81DD-00F99752A659}"/>
              </a:ext>
            </a:extLst>
          </p:cNvPr>
          <p:cNvSpPr txBox="1"/>
          <p:nvPr/>
        </p:nvSpPr>
        <p:spPr>
          <a:xfrm>
            <a:off x="4349668" y="948244"/>
            <a:ext cx="799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provResid</a:t>
            </a:r>
            <a:endParaRPr lang="it-IT" sz="1200" dirty="0"/>
          </a:p>
        </p:txBody>
      </p:sp>
      <p:grpSp>
        <p:nvGrpSpPr>
          <p:cNvPr id="116" name="Group 3">
            <a:extLst>
              <a:ext uri="{FF2B5EF4-FFF2-40B4-BE49-F238E27FC236}">
                <a16:creationId xmlns:a16="http://schemas.microsoft.com/office/drawing/2014/main" id="{7E230E95-924F-4E87-AA71-22A1BFB7067A}"/>
              </a:ext>
            </a:extLst>
          </p:cNvPr>
          <p:cNvGrpSpPr>
            <a:grpSpLocks/>
          </p:cNvGrpSpPr>
          <p:nvPr/>
        </p:nvGrpSpPr>
        <p:grpSpPr bwMode="auto">
          <a:xfrm>
            <a:off x="3684873" y="1214153"/>
            <a:ext cx="676774" cy="155668"/>
            <a:chOff x="5472113" y="2574776"/>
            <a:chExt cx="517212" cy="104306"/>
          </a:xfrm>
        </p:grpSpPr>
        <p:cxnSp>
          <p:nvCxnSpPr>
            <p:cNvPr id="117" name="Straight Connector 4">
              <a:extLst>
                <a:ext uri="{FF2B5EF4-FFF2-40B4-BE49-F238E27FC236}">
                  <a16:creationId xmlns:a16="http://schemas.microsoft.com/office/drawing/2014/main" id="{33ABA5E9-09D3-412E-997D-195384D22AB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8" name="Oval 5">
              <a:extLst>
                <a:ext uri="{FF2B5EF4-FFF2-40B4-BE49-F238E27FC236}">
                  <a16:creationId xmlns:a16="http://schemas.microsoft.com/office/drawing/2014/main" id="{5B6BB5CA-17DF-433B-9E43-28A4ADE79E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19" name="CasellaDiTesto 118">
            <a:extLst>
              <a:ext uri="{FF2B5EF4-FFF2-40B4-BE49-F238E27FC236}">
                <a16:creationId xmlns:a16="http://schemas.microsoft.com/office/drawing/2014/main" id="{82785CAC-F178-428E-96B5-42CF9F6A9F14}"/>
              </a:ext>
            </a:extLst>
          </p:cNvPr>
          <p:cNvSpPr txBox="1"/>
          <p:nvPr/>
        </p:nvSpPr>
        <p:spPr>
          <a:xfrm>
            <a:off x="4342421" y="1127579"/>
            <a:ext cx="718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regResid</a:t>
            </a:r>
            <a:endParaRPr lang="it-IT" sz="1200" dirty="0"/>
          </a:p>
        </p:txBody>
      </p:sp>
      <p:grpSp>
        <p:nvGrpSpPr>
          <p:cNvPr id="120" name="Group 3">
            <a:extLst>
              <a:ext uri="{FF2B5EF4-FFF2-40B4-BE49-F238E27FC236}">
                <a16:creationId xmlns:a16="http://schemas.microsoft.com/office/drawing/2014/main" id="{17E490BC-F9E8-4AC1-8F7F-FE322FAA7007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589324" y="2197898"/>
            <a:ext cx="357203" cy="92538"/>
            <a:chOff x="5472113" y="2574776"/>
            <a:chExt cx="517212" cy="104306"/>
          </a:xfrm>
        </p:grpSpPr>
        <p:cxnSp>
          <p:nvCxnSpPr>
            <p:cNvPr id="121" name="Straight Connector 4">
              <a:extLst>
                <a:ext uri="{FF2B5EF4-FFF2-40B4-BE49-F238E27FC236}">
                  <a16:creationId xmlns:a16="http://schemas.microsoft.com/office/drawing/2014/main" id="{B6B85AFA-EC50-48B7-BE33-DE2122E1850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2" name="Oval 5">
              <a:extLst>
                <a:ext uri="{FF2B5EF4-FFF2-40B4-BE49-F238E27FC236}">
                  <a16:creationId xmlns:a16="http://schemas.microsoft.com/office/drawing/2014/main" id="{48DA6B29-8C30-4C9B-82F5-D98B8C9434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23" name="CasellaDiTesto 122">
            <a:extLst>
              <a:ext uri="{FF2B5EF4-FFF2-40B4-BE49-F238E27FC236}">
                <a16:creationId xmlns:a16="http://schemas.microsoft.com/office/drawing/2014/main" id="{BE40B162-9302-4828-B6A2-CACEBB1971E3}"/>
              </a:ext>
            </a:extLst>
          </p:cNvPr>
          <p:cNvSpPr txBox="1"/>
          <p:nvPr/>
        </p:nvSpPr>
        <p:spPr>
          <a:xfrm>
            <a:off x="3063958" y="2372579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ruolo</a:t>
            </a:r>
          </a:p>
        </p:txBody>
      </p:sp>
      <p:grpSp>
        <p:nvGrpSpPr>
          <p:cNvPr id="124" name="Group 3">
            <a:extLst>
              <a:ext uri="{FF2B5EF4-FFF2-40B4-BE49-F238E27FC236}">
                <a16:creationId xmlns:a16="http://schemas.microsoft.com/office/drawing/2014/main" id="{9D601ECE-49E1-4E1D-A4A5-3331142FE924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521646" y="2449550"/>
            <a:ext cx="423388" cy="111932"/>
            <a:chOff x="5472113" y="2574776"/>
            <a:chExt cx="517212" cy="104306"/>
          </a:xfrm>
        </p:grpSpPr>
        <p:cxnSp>
          <p:nvCxnSpPr>
            <p:cNvPr id="125" name="Straight Connector 4">
              <a:extLst>
                <a:ext uri="{FF2B5EF4-FFF2-40B4-BE49-F238E27FC236}">
                  <a16:creationId xmlns:a16="http://schemas.microsoft.com/office/drawing/2014/main" id="{8697AD0D-49ED-44AC-A44C-BF7309D5914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6" name="Oval 5">
              <a:extLst>
                <a:ext uri="{FF2B5EF4-FFF2-40B4-BE49-F238E27FC236}">
                  <a16:creationId xmlns:a16="http://schemas.microsoft.com/office/drawing/2014/main" id="{32CC4E3F-B5CE-4B61-B41D-57BA017E42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27" name="CasellaDiTesto 126">
            <a:extLst>
              <a:ext uri="{FF2B5EF4-FFF2-40B4-BE49-F238E27FC236}">
                <a16:creationId xmlns:a16="http://schemas.microsoft.com/office/drawing/2014/main" id="{ED4E89DB-7EEA-4ECF-A358-B82B8D1192B4}"/>
              </a:ext>
            </a:extLst>
          </p:cNvPr>
          <p:cNvSpPr txBox="1"/>
          <p:nvPr/>
        </p:nvSpPr>
        <p:spPr>
          <a:xfrm>
            <a:off x="2693782" y="2122032"/>
            <a:ext cx="9861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err="1"/>
              <a:t>classeStipendio</a:t>
            </a:r>
            <a:endParaRPr lang="it-IT" sz="1000" dirty="0"/>
          </a:p>
        </p:txBody>
      </p:sp>
      <p:grpSp>
        <p:nvGrpSpPr>
          <p:cNvPr id="128" name="Group 3">
            <a:extLst>
              <a:ext uri="{FF2B5EF4-FFF2-40B4-BE49-F238E27FC236}">
                <a16:creationId xmlns:a16="http://schemas.microsoft.com/office/drawing/2014/main" id="{86EA236B-64E5-42C2-A139-013AA2F257B1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142739" y="931075"/>
            <a:ext cx="676774" cy="155668"/>
            <a:chOff x="5472113" y="2574776"/>
            <a:chExt cx="517212" cy="104306"/>
          </a:xfrm>
        </p:grpSpPr>
        <p:cxnSp>
          <p:nvCxnSpPr>
            <p:cNvPr id="129" name="Straight Connector 4">
              <a:extLst>
                <a:ext uri="{FF2B5EF4-FFF2-40B4-BE49-F238E27FC236}">
                  <a16:creationId xmlns:a16="http://schemas.microsoft.com/office/drawing/2014/main" id="{29DE9819-B0E6-454D-8DB5-1F2BC232E3E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0" name="Oval 5">
              <a:extLst>
                <a:ext uri="{FF2B5EF4-FFF2-40B4-BE49-F238E27FC236}">
                  <a16:creationId xmlns:a16="http://schemas.microsoft.com/office/drawing/2014/main" id="{71F023C3-C4C4-4A9E-930A-3BB0005F2F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B83597CC-36CC-422A-AF11-FDE0553EDD48}"/>
              </a:ext>
            </a:extLst>
          </p:cNvPr>
          <p:cNvSpPr txBox="1"/>
          <p:nvPr/>
        </p:nvSpPr>
        <p:spPr>
          <a:xfrm>
            <a:off x="941675" y="867748"/>
            <a:ext cx="12809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stipendioAnnuale</a:t>
            </a:r>
            <a:endParaRPr lang="it-IT" sz="1200" dirty="0"/>
          </a:p>
        </p:txBody>
      </p:sp>
      <p:grpSp>
        <p:nvGrpSpPr>
          <p:cNvPr id="132" name="Group 3">
            <a:extLst>
              <a:ext uri="{FF2B5EF4-FFF2-40B4-BE49-F238E27FC236}">
                <a16:creationId xmlns:a16="http://schemas.microsoft.com/office/drawing/2014/main" id="{DA1CC07F-A9E2-4F96-9B29-CDEBAF3060FA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71588" y="2435442"/>
            <a:ext cx="676774" cy="155668"/>
            <a:chOff x="5472113" y="2574776"/>
            <a:chExt cx="517212" cy="104306"/>
          </a:xfrm>
        </p:grpSpPr>
        <p:cxnSp>
          <p:nvCxnSpPr>
            <p:cNvPr id="133" name="Straight Connector 4">
              <a:extLst>
                <a:ext uri="{FF2B5EF4-FFF2-40B4-BE49-F238E27FC236}">
                  <a16:creationId xmlns:a16="http://schemas.microsoft.com/office/drawing/2014/main" id="{52F5FD5E-A020-42B4-B6C0-117CAFF5A82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4" name="Oval 5">
              <a:extLst>
                <a:ext uri="{FF2B5EF4-FFF2-40B4-BE49-F238E27FC236}">
                  <a16:creationId xmlns:a16="http://schemas.microsoft.com/office/drawing/2014/main" id="{A9645FE9-D412-462C-BC41-607C4F527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5" name="CasellaDiTesto 134">
            <a:extLst>
              <a:ext uri="{FF2B5EF4-FFF2-40B4-BE49-F238E27FC236}">
                <a16:creationId xmlns:a16="http://schemas.microsoft.com/office/drawing/2014/main" id="{7001AD8A-5BD5-47D7-81F3-5D3FE2B80D45}"/>
              </a:ext>
            </a:extLst>
          </p:cNvPr>
          <p:cNvSpPr txBox="1"/>
          <p:nvPr/>
        </p:nvSpPr>
        <p:spPr>
          <a:xfrm>
            <a:off x="76482" y="2356951"/>
            <a:ext cx="7627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categoria</a:t>
            </a:r>
          </a:p>
        </p:txBody>
      </p:sp>
      <p:grpSp>
        <p:nvGrpSpPr>
          <p:cNvPr id="136" name="Group 3">
            <a:extLst>
              <a:ext uri="{FF2B5EF4-FFF2-40B4-BE49-F238E27FC236}">
                <a16:creationId xmlns:a16="http://schemas.microsoft.com/office/drawing/2014/main" id="{29CD78DC-3AC2-4955-B1A9-31C5476445D5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771588" y="2151230"/>
            <a:ext cx="676774" cy="155668"/>
            <a:chOff x="5472113" y="2574776"/>
            <a:chExt cx="517212" cy="104306"/>
          </a:xfrm>
        </p:grpSpPr>
        <p:cxnSp>
          <p:nvCxnSpPr>
            <p:cNvPr id="137" name="Straight Connector 4">
              <a:extLst>
                <a:ext uri="{FF2B5EF4-FFF2-40B4-BE49-F238E27FC236}">
                  <a16:creationId xmlns:a16="http://schemas.microsoft.com/office/drawing/2014/main" id="{316BDF08-243E-48EF-B865-F86703A331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8" name="Oval 5">
              <a:extLst>
                <a:ext uri="{FF2B5EF4-FFF2-40B4-BE49-F238E27FC236}">
                  <a16:creationId xmlns:a16="http://schemas.microsoft.com/office/drawing/2014/main" id="{12EC825F-898D-4A9A-8A04-67CD5E1F4A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9C09934B-F8DF-42EC-8CA6-EA955785038A}"/>
              </a:ext>
            </a:extLst>
          </p:cNvPr>
          <p:cNvSpPr txBox="1"/>
          <p:nvPr/>
        </p:nvSpPr>
        <p:spPr>
          <a:xfrm>
            <a:off x="322767" y="2082806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ruolo</a:t>
            </a:r>
          </a:p>
        </p:txBody>
      </p:sp>
      <p:sp>
        <p:nvSpPr>
          <p:cNvPr id="146" name="Diamond 7">
            <a:extLst>
              <a:ext uri="{FF2B5EF4-FFF2-40B4-BE49-F238E27FC236}">
                <a16:creationId xmlns:a16="http://schemas.microsoft.com/office/drawing/2014/main" id="{B29DB0A6-381C-49D5-A031-11493B344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0372" y="2264197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7" name="CasellaDiTesto 156">
            <a:extLst>
              <a:ext uri="{FF2B5EF4-FFF2-40B4-BE49-F238E27FC236}">
                <a16:creationId xmlns:a16="http://schemas.microsoft.com/office/drawing/2014/main" id="{954CDFA5-A292-4B86-B054-4401ABB94557}"/>
              </a:ext>
            </a:extLst>
          </p:cNvPr>
          <p:cNvSpPr txBox="1"/>
          <p:nvPr/>
        </p:nvSpPr>
        <p:spPr>
          <a:xfrm>
            <a:off x="4300487" y="3449076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BFBC7C3-CE0D-43E2-B8A0-2092706E6328}"/>
              </a:ext>
            </a:extLst>
          </p:cNvPr>
          <p:cNvCxnSpPr>
            <a:cxnSpLocks/>
            <a:stCxn id="85" idx="2"/>
            <a:endCxn id="8" idx="0"/>
          </p:cNvCxnSpPr>
          <p:nvPr/>
        </p:nvCxnSpPr>
        <p:spPr>
          <a:xfrm>
            <a:off x="4371388" y="2600330"/>
            <a:ext cx="3947" cy="5629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A0430946-4F34-479C-B3EE-F3B1DBE84025}"/>
              </a:ext>
            </a:extLst>
          </p:cNvPr>
          <p:cNvCxnSpPr>
            <a:stCxn id="7" idx="0"/>
            <a:endCxn id="8" idx="2"/>
          </p:cNvCxnSpPr>
          <p:nvPr/>
        </p:nvCxnSpPr>
        <p:spPr>
          <a:xfrm flipH="1" flipV="1">
            <a:off x="4375335" y="3477648"/>
            <a:ext cx="576" cy="9836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0FBFD5C3-3E24-41F6-8AB7-AD77536E41DF}"/>
              </a:ext>
            </a:extLst>
          </p:cNvPr>
          <p:cNvCxnSpPr>
            <a:stCxn id="85" idx="3"/>
            <a:endCxn id="146" idx="1"/>
          </p:cNvCxnSpPr>
          <p:nvPr/>
        </p:nvCxnSpPr>
        <p:spPr>
          <a:xfrm>
            <a:off x="4797741" y="2420149"/>
            <a:ext cx="432631" cy="12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3FEDA213-05F3-477E-90AA-EADD867D1066}"/>
              </a:ext>
            </a:extLst>
          </p:cNvPr>
          <p:cNvCxnSpPr>
            <a:stCxn id="146" idx="3"/>
            <a:endCxn id="35" idx="1"/>
          </p:cNvCxnSpPr>
          <p:nvPr/>
        </p:nvCxnSpPr>
        <p:spPr>
          <a:xfrm>
            <a:off x="6317685" y="2421360"/>
            <a:ext cx="485317" cy="20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59CF4476-92E6-4E90-9984-1653F5ACB7CF}"/>
              </a:ext>
            </a:extLst>
          </p:cNvPr>
          <p:cNvCxnSpPr>
            <a:stCxn id="6" idx="3"/>
            <a:endCxn id="36" idx="1"/>
          </p:cNvCxnSpPr>
          <p:nvPr/>
        </p:nvCxnSpPr>
        <p:spPr>
          <a:xfrm flipV="1">
            <a:off x="4850543" y="4635884"/>
            <a:ext cx="2153740" cy="116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Connettore diritto 187">
            <a:extLst>
              <a:ext uri="{FF2B5EF4-FFF2-40B4-BE49-F238E27FC236}">
                <a16:creationId xmlns:a16="http://schemas.microsoft.com/office/drawing/2014/main" id="{032AA6CA-BA0D-479B-86FE-D34E03AEB67D}"/>
              </a:ext>
            </a:extLst>
          </p:cNvPr>
          <p:cNvCxnSpPr>
            <a:cxnSpLocks/>
            <a:stCxn id="35" idx="2"/>
            <a:endCxn id="37" idx="0"/>
          </p:cNvCxnSpPr>
          <p:nvPr/>
        </p:nvCxnSpPr>
        <p:spPr>
          <a:xfrm flipH="1">
            <a:off x="7372326" y="2561909"/>
            <a:ext cx="1" cy="19159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CasellaDiTesto 194">
            <a:extLst>
              <a:ext uri="{FF2B5EF4-FFF2-40B4-BE49-F238E27FC236}">
                <a16:creationId xmlns:a16="http://schemas.microsoft.com/office/drawing/2014/main" id="{9D081C6C-99AB-4E95-8AFE-2F17DD97A3C1}"/>
              </a:ext>
            </a:extLst>
          </p:cNvPr>
          <p:cNvSpPr txBox="1"/>
          <p:nvPr/>
        </p:nvSpPr>
        <p:spPr>
          <a:xfrm>
            <a:off x="6343392" y="4339667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196" name="Rectangle 1">
            <a:extLst>
              <a:ext uri="{FF2B5EF4-FFF2-40B4-BE49-F238E27FC236}">
                <a16:creationId xmlns:a16="http://schemas.microsoft.com/office/drawing/2014/main" id="{6AD7EDF7-1740-4CA9-A7D3-D06508F63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7930" y="4479781"/>
            <a:ext cx="963778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1125D0A4-056E-4DAA-AB72-9E6DA4C85A19}"/>
              </a:ext>
            </a:extLst>
          </p:cNvPr>
          <p:cNvSpPr txBox="1"/>
          <p:nvPr/>
        </p:nvSpPr>
        <p:spPr>
          <a:xfrm>
            <a:off x="1327339" y="4474761"/>
            <a:ext cx="984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Studente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DA6EFB54-BEBB-42F3-8A33-29BE4A609F63}"/>
              </a:ext>
            </a:extLst>
          </p:cNvPr>
          <p:cNvSpPr txBox="1"/>
          <p:nvPr/>
        </p:nvSpPr>
        <p:spPr>
          <a:xfrm>
            <a:off x="1452697" y="3786762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nome</a:t>
            </a:r>
          </a:p>
        </p:txBody>
      </p:sp>
      <p:grpSp>
        <p:nvGrpSpPr>
          <p:cNvPr id="199" name="Group 3">
            <a:extLst>
              <a:ext uri="{FF2B5EF4-FFF2-40B4-BE49-F238E27FC236}">
                <a16:creationId xmlns:a16="http://schemas.microsoft.com/office/drawing/2014/main" id="{5F0D9B12-2A27-490E-83B8-C13CC85CDC87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1399088" y="4177250"/>
            <a:ext cx="471831" cy="133975"/>
            <a:chOff x="5472113" y="2568011"/>
            <a:chExt cx="558373" cy="117323"/>
          </a:xfrm>
        </p:grpSpPr>
        <p:cxnSp>
          <p:nvCxnSpPr>
            <p:cNvPr id="200" name="Straight Connector 4">
              <a:extLst>
                <a:ext uri="{FF2B5EF4-FFF2-40B4-BE49-F238E27FC236}">
                  <a16:creationId xmlns:a16="http://schemas.microsoft.com/office/drawing/2014/main" id="{3928FE8D-C06E-4097-9ED2-68AFCD29A7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1" name="Oval 5">
              <a:extLst>
                <a:ext uri="{FF2B5EF4-FFF2-40B4-BE49-F238E27FC236}">
                  <a16:creationId xmlns:a16="http://schemas.microsoft.com/office/drawing/2014/main" id="{7222E6B2-9DA2-446A-88E6-6EAE43501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202" name="Group 3">
            <a:extLst>
              <a:ext uri="{FF2B5EF4-FFF2-40B4-BE49-F238E27FC236}">
                <a16:creationId xmlns:a16="http://schemas.microsoft.com/office/drawing/2014/main" id="{9C2DF408-7A0A-41AF-A4EC-7E7EBE201A7B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1085189" y="4054186"/>
            <a:ext cx="666145" cy="181488"/>
            <a:chOff x="5472113" y="2569879"/>
            <a:chExt cx="329718" cy="112720"/>
          </a:xfrm>
        </p:grpSpPr>
        <p:cxnSp>
          <p:nvCxnSpPr>
            <p:cNvPr id="203" name="Straight Connector 4">
              <a:extLst>
                <a:ext uri="{FF2B5EF4-FFF2-40B4-BE49-F238E27FC236}">
                  <a16:creationId xmlns:a16="http://schemas.microsoft.com/office/drawing/2014/main" id="{D8BB5A46-BCC9-4D21-B597-F8BB5DA8BFA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25343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" name="Oval 5">
              <a:extLst>
                <a:ext uri="{FF2B5EF4-FFF2-40B4-BE49-F238E27FC236}">
                  <a16:creationId xmlns:a16="http://schemas.microsoft.com/office/drawing/2014/main" id="{C235549C-BA2D-475B-A0F4-225D0CF3D2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6428" y="2569879"/>
              <a:ext cx="75403" cy="112720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05" name="CasellaDiTesto 204">
            <a:extLst>
              <a:ext uri="{FF2B5EF4-FFF2-40B4-BE49-F238E27FC236}">
                <a16:creationId xmlns:a16="http://schemas.microsoft.com/office/drawing/2014/main" id="{7EFAB7D4-5218-464E-82CB-03E92A978359}"/>
              </a:ext>
            </a:extLst>
          </p:cNvPr>
          <p:cNvSpPr txBox="1"/>
          <p:nvPr/>
        </p:nvSpPr>
        <p:spPr>
          <a:xfrm>
            <a:off x="1080744" y="3579255"/>
            <a:ext cx="7750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matricola</a:t>
            </a:r>
          </a:p>
        </p:txBody>
      </p:sp>
      <p:grpSp>
        <p:nvGrpSpPr>
          <p:cNvPr id="206" name="Group 3">
            <a:extLst>
              <a:ext uri="{FF2B5EF4-FFF2-40B4-BE49-F238E27FC236}">
                <a16:creationId xmlns:a16="http://schemas.microsoft.com/office/drawing/2014/main" id="{CE03FE5C-7801-4645-BBB7-4DDD69CCC0DB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1699266" y="4063928"/>
            <a:ext cx="676774" cy="155668"/>
            <a:chOff x="5472113" y="2574776"/>
            <a:chExt cx="517212" cy="104306"/>
          </a:xfrm>
        </p:grpSpPr>
        <p:cxnSp>
          <p:nvCxnSpPr>
            <p:cNvPr id="207" name="Straight Connector 4">
              <a:extLst>
                <a:ext uri="{FF2B5EF4-FFF2-40B4-BE49-F238E27FC236}">
                  <a16:creationId xmlns:a16="http://schemas.microsoft.com/office/drawing/2014/main" id="{F8290A69-8347-4C5D-B43C-CD1406B626C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8" name="Oval 5">
              <a:extLst>
                <a:ext uri="{FF2B5EF4-FFF2-40B4-BE49-F238E27FC236}">
                  <a16:creationId xmlns:a16="http://schemas.microsoft.com/office/drawing/2014/main" id="{2F5AD9DA-4DBB-4A6F-A661-69BD7EBD84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0722" y="2574776"/>
              <a:ext cx="118603" cy="104306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209" name="Group 3">
            <a:extLst>
              <a:ext uri="{FF2B5EF4-FFF2-40B4-BE49-F238E27FC236}">
                <a16:creationId xmlns:a16="http://schemas.microsoft.com/office/drawing/2014/main" id="{65C995B1-FC27-4974-B11C-AB4EFEF0D45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5155" y="4421959"/>
            <a:ext cx="471831" cy="133975"/>
            <a:chOff x="5472113" y="2568011"/>
            <a:chExt cx="558373" cy="117323"/>
          </a:xfrm>
        </p:grpSpPr>
        <p:cxnSp>
          <p:nvCxnSpPr>
            <p:cNvPr id="210" name="Straight Connector 4">
              <a:extLst>
                <a:ext uri="{FF2B5EF4-FFF2-40B4-BE49-F238E27FC236}">
                  <a16:creationId xmlns:a16="http://schemas.microsoft.com/office/drawing/2014/main" id="{CDF69D71-617F-40BA-9C2A-3752AFF83A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1" name="Oval 5">
              <a:extLst>
                <a:ext uri="{FF2B5EF4-FFF2-40B4-BE49-F238E27FC236}">
                  <a16:creationId xmlns:a16="http://schemas.microsoft.com/office/drawing/2014/main" id="{6376C4AE-C6FB-4D84-89B3-9063F7055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212" name="Group 3">
            <a:extLst>
              <a:ext uri="{FF2B5EF4-FFF2-40B4-BE49-F238E27FC236}">
                <a16:creationId xmlns:a16="http://schemas.microsoft.com/office/drawing/2014/main" id="{FDFB1BA4-5F67-4ADD-A537-511CAE352DC3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0514" y="4772551"/>
            <a:ext cx="471831" cy="133975"/>
            <a:chOff x="5472113" y="2568011"/>
            <a:chExt cx="558373" cy="117323"/>
          </a:xfrm>
        </p:grpSpPr>
        <p:cxnSp>
          <p:nvCxnSpPr>
            <p:cNvPr id="213" name="Straight Connector 4">
              <a:extLst>
                <a:ext uri="{FF2B5EF4-FFF2-40B4-BE49-F238E27FC236}">
                  <a16:creationId xmlns:a16="http://schemas.microsoft.com/office/drawing/2014/main" id="{E680B352-67EB-45E5-9F8B-CBEF62C9E55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4" name="Oval 5">
              <a:extLst>
                <a:ext uri="{FF2B5EF4-FFF2-40B4-BE49-F238E27FC236}">
                  <a16:creationId xmlns:a16="http://schemas.microsoft.com/office/drawing/2014/main" id="{B49AF979-46FD-499D-8CDB-ECEAB785E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15" name="CasellaDiTesto 214">
            <a:extLst>
              <a:ext uri="{FF2B5EF4-FFF2-40B4-BE49-F238E27FC236}">
                <a16:creationId xmlns:a16="http://schemas.microsoft.com/office/drawing/2014/main" id="{8592F2B1-87CB-4C99-A083-00F7BC4F9401}"/>
              </a:ext>
            </a:extLst>
          </p:cNvPr>
          <p:cNvSpPr txBox="1"/>
          <p:nvPr/>
        </p:nvSpPr>
        <p:spPr>
          <a:xfrm>
            <a:off x="121595" y="4324596"/>
            <a:ext cx="8526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tipoLaurea</a:t>
            </a:r>
            <a:endParaRPr lang="it-IT" sz="1200" dirty="0"/>
          </a:p>
        </p:txBody>
      </p:sp>
      <p:sp>
        <p:nvSpPr>
          <p:cNvPr id="216" name="CasellaDiTesto 215">
            <a:extLst>
              <a:ext uri="{FF2B5EF4-FFF2-40B4-BE49-F238E27FC236}">
                <a16:creationId xmlns:a16="http://schemas.microsoft.com/office/drawing/2014/main" id="{03657154-09D5-4031-9811-7226D86E5BAA}"/>
              </a:ext>
            </a:extLst>
          </p:cNvPr>
          <p:cNvSpPr txBox="1"/>
          <p:nvPr/>
        </p:nvSpPr>
        <p:spPr>
          <a:xfrm>
            <a:off x="175013" y="4698958"/>
            <a:ext cx="791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cittaResid</a:t>
            </a:r>
            <a:endParaRPr lang="it-IT" sz="1200" dirty="0"/>
          </a:p>
        </p:txBody>
      </p:sp>
      <p:grpSp>
        <p:nvGrpSpPr>
          <p:cNvPr id="217" name="Group 3">
            <a:extLst>
              <a:ext uri="{FF2B5EF4-FFF2-40B4-BE49-F238E27FC236}">
                <a16:creationId xmlns:a16="http://schemas.microsoft.com/office/drawing/2014/main" id="{774F93F5-4DF7-4E50-85D8-91F0EDA6E73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131203" y="5021599"/>
            <a:ext cx="471831" cy="133975"/>
            <a:chOff x="5472113" y="2568011"/>
            <a:chExt cx="558373" cy="117323"/>
          </a:xfrm>
        </p:grpSpPr>
        <p:cxnSp>
          <p:nvCxnSpPr>
            <p:cNvPr id="218" name="Straight Connector 4">
              <a:extLst>
                <a:ext uri="{FF2B5EF4-FFF2-40B4-BE49-F238E27FC236}">
                  <a16:creationId xmlns:a16="http://schemas.microsoft.com/office/drawing/2014/main" id="{B07EC00C-4FF9-47D9-9E44-AA9A5C20DB9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9" name="Oval 5">
              <a:extLst>
                <a:ext uri="{FF2B5EF4-FFF2-40B4-BE49-F238E27FC236}">
                  <a16:creationId xmlns:a16="http://schemas.microsoft.com/office/drawing/2014/main" id="{B86AF070-1B01-4141-ADD3-2E4C26A29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20" name="CasellaDiTesto 219">
            <a:extLst>
              <a:ext uri="{FF2B5EF4-FFF2-40B4-BE49-F238E27FC236}">
                <a16:creationId xmlns:a16="http://schemas.microsoft.com/office/drawing/2014/main" id="{7FD6E68F-1B9D-4EB0-8EF6-6FDC9F4EDA6D}"/>
              </a:ext>
            </a:extLst>
          </p:cNvPr>
          <p:cNvSpPr txBox="1"/>
          <p:nvPr/>
        </p:nvSpPr>
        <p:spPr>
          <a:xfrm>
            <a:off x="541900" y="5128806"/>
            <a:ext cx="7991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provResid</a:t>
            </a:r>
            <a:endParaRPr lang="it-IT" sz="1200" dirty="0"/>
          </a:p>
        </p:txBody>
      </p:sp>
      <p:grpSp>
        <p:nvGrpSpPr>
          <p:cNvPr id="221" name="Group 3">
            <a:extLst>
              <a:ext uri="{FF2B5EF4-FFF2-40B4-BE49-F238E27FC236}">
                <a16:creationId xmlns:a16="http://schemas.microsoft.com/office/drawing/2014/main" id="{009F1397-B564-4D30-8268-BD5B7CA2052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881416" y="4596571"/>
            <a:ext cx="471831" cy="133975"/>
            <a:chOff x="5472113" y="2568011"/>
            <a:chExt cx="558373" cy="117323"/>
          </a:xfrm>
        </p:grpSpPr>
        <p:cxnSp>
          <p:nvCxnSpPr>
            <p:cNvPr id="222" name="Straight Connector 4">
              <a:extLst>
                <a:ext uri="{FF2B5EF4-FFF2-40B4-BE49-F238E27FC236}">
                  <a16:creationId xmlns:a16="http://schemas.microsoft.com/office/drawing/2014/main" id="{DBC4B894-1828-4154-BF98-0679BA80D29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23" name="Oval 5">
              <a:extLst>
                <a:ext uri="{FF2B5EF4-FFF2-40B4-BE49-F238E27FC236}">
                  <a16:creationId xmlns:a16="http://schemas.microsoft.com/office/drawing/2014/main" id="{44867E83-6DF0-4BFE-9FCB-76990FBC09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24" name="CasellaDiTesto 223">
            <a:extLst>
              <a:ext uri="{FF2B5EF4-FFF2-40B4-BE49-F238E27FC236}">
                <a16:creationId xmlns:a16="http://schemas.microsoft.com/office/drawing/2014/main" id="{C954E9C4-79AD-436A-88BD-A72FC366461B}"/>
              </a:ext>
            </a:extLst>
          </p:cNvPr>
          <p:cNvSpPr txBox="1"/>
          <p:nvPr/>
        </p:nvSpPr>
        <p:spPr>
          <a:xfrm>
            <a:off x="244261" y="4519913"/>
            <a:ext cx="7185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regResid</a:t>
            </a:r>
            <a:endParaRPr lang="it-IT" sz="1200" dirty="0"/>
          </a:p>
        </p:txBody>
      </p:sp>
      <p:sp>
        <p:nvSpPr>
          <p:cNvPr id="225" name="CasellaDiTesto 224">
            <a:extLst>
              <a:ext uri="{FF2B5EF4-FFF2-40B4-BE49-F238E27FC236}">
                <a16:creationId xmlns:a16="http://schemas.microsoft.com/office/drawing/2014/main" id="{A42FC842-E4C7-4D12-8879-1B6521646085}"/>
              </a:ext>
            </a:extLst>
          </p:cNvPr>
          <p:cNvSpPr txBox="1"/>
          <p:nvPr/>
        </p:nvSpPr>
        <p:spPr>
          <a:xfrm>
            <a:off x="1731824" y="3580371"/>
            <a:ext cx="76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cognome</a:t>
            </a:r>
          </a:p>
        </p:txBody>
      </p:sp>
      <p:sp>
        <p:nvSpPr>
          <p:cNvPr id="226" name="Diamond 7">
            <a:extLst>
              <a:ext uri="{FF2B5EF4-FFF2-40B4-BE49-F238E27FC236}">
                <a16:creationId xmlns:a16="http://schemas.microsoft.com/office/drawing/2014/main" id="{53E45B86-4251-407E-A710-A48AD3316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251" y="4264796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28" name="Connettore diritto 227">
            <a:extLst>
              <a:ext uri="{FF2B5EF4-FFF2-40B4-BE49-F238E27FC236}">
                <a16:creationId xmlns:a16="http://schemas.microsoft.com/office/drawing/2014/main" id="{6C7BB599-BC88-4B0E-95FA-1371BB9D6F04}"/>
              </a:ext>
            </a:extLst>
          </p:cNvPr>
          <p:cNvCxnSpPr>
            <a:cxnSpLocks/>
            <a:endCxn id="226" idx="1"/>
          </p:cNvCxnSpPr>
          <p:nvPr/>
        </p:nvCxnSpPr>
        <p:spPr>
          <a:xfrm flipV="1">
            <a:off x="2295366" y="4421959"/>
            <a:ext cx="320885" cy="59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381CE2D9-9FBB-4CF7-97E6-8C1962D621EB}"/>
              </a:ext>
            </a:extLst>
          </p:cNvPr>
          <p:cNvCxnSpPr>
            <a:cxnSpLocks/>
            <a:stCxn id="226" idx="3"/>
          </p:cNvCxnSpPr>
          <p:nvPr/>
        </p:nvCxnSpPr>
        <p:spPr>
          <a:xfrm>
            <a:off x="3703564" y="4421959"/>
            <a:ext cx="280997" cy="59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0" name="Diamond 7">
            <a:extLst>
              <a:ext uri="{FF2B5EF4-FFF2-40B4-BE49-F238E27FC236}">
                <a16:creationId xmlns:a16="http://schemas.microsoft.com/office/drawing/2014/main" id="{57F9BE87-C26A-4448-AE1B-DD7F6790D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503" y="4709968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160DC5E2-C754-496C-93BA-9F66C9B9351F}"/>
              </a:ext>
            </a:extLst>
          </p:cNvPr>
          <p:cNvCxnSpPr>
            <a:endCxn id="240" idx="1"/>
          </p:cNvCxnSpPr>
          <p:nvPr/>
        </p:nvCxnSpPr>
        <p:spPr>
          <a:xfrm>
            <a:off x="2311708" y="4833895"/>
            <a:ext cx="289795" cy="332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BB170E15-B5AE-480A-8B95-B67DA68ECC47}"/>
              </a:ext>
            </a:extLst>
          </p:cNvPr>
          <p:cNvCxnSpPr>
            <a:cxnSpLocks/>
            <a:stCxn id="240" idx="3"/>
          </p:cNvCxnSpPr>
          <p:nvPr/>
        </p:nvCxnSpPr>
        <p:spPr>
          <a:xfrm flipV="1">
            <a:off x="3688816" y="4814181"/>
            <a:ext cx="299895" cy="529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6" name="CasellaDiTesto 245">
            <a:extLst>
              <a:ext uri="{FF2B5EF4-FFF2-40B4-BE49-F238E27FC236}">
                <a16:creationId xmlns:a16="http://schemas.microsoft.com/office/drawing/2014/main" id="{BA136E2B-0AC3-4AA3-87F4-85FD7F5E7EEC}"/>
              </a:ext>
            </a:extLst>
          </p:cNvPr>
          <p:cNvSpPr txBox="1"/>
          <p:nvPr/>
        </p:nvSpPr>
        <p:spPr>
          <a:xfrm>
            <a:off x="2725260" y="4278935"/>
            <a:ext cx="853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pianoStudi</a:t>
            </a:r>
            <a:endParaRPr lang="it-IT" sz="1200" dirty="0"/>
          </a:p>
        </p:txBody>
      </p:sp>
      <p:sp>
        <p:nvSpPr>
          <p:cNvPr id="247" name="CasellaDiTesto 246">
            <a:extLst>
              <a:ext uri="{FF2B5EF4-FFF2-40B4-BE49-F238E27FC236}">
                <a16:creationId xmlns:a16="http://schemas.microsoft.com/office/drawing/2014/main" id="{4BD47CC5-B3BC-4B76-B6E4-D143B9A09D44}"/>
              </a:ext>
            </a:extLst>
          </p:cNvPr>
          <p:cNvSpPr txBox="1"/>
          <p:nvPr/>
        </p:nvSpPr>
        <p:spPr>
          <a:xfrm>
            <a:off x="2645434" y="4723086"/>
            <a:ext cx="10342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err="1"/>
              <a:t>sostieneEsame</a:t>
            </a:r>
            <a:endParaRPr lang="it-IT" sz="1100" dirty="0"/>
          </a:p>
        </p:txBody>
      </p:sp>
      <p:sp>
        <p:nvSpPr>
          <p:cNvPr id="248" name="CasellaDiTesto 247">
            <a:extLst>
              <a:ext uri="{FF2B5EF4-FFF2-40B4-BE49-F238E27FC236}">
                <a16:creationId xmlns:a16="http://schemas.microsoft.com/office/drawing/2014/main" id="{FD71C2B0-4CCB-47A1-94C1-5B4D2CB72942}"/>
              </a:ext>
            </a:extLst>
          </p:cNvPr>
          <p:cNvSpPr txBox="1"/>
          <p:nvPr/>
        </p:nvSpPr>
        <p:spPr>
          <a:xfrm>
            <a:off x="2191700" y="4170707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249" name="CasellaDiTesto 248">
            <a:extLst>
              <a:ext uri="{FF2B5EF4-FFF2-40B4-BE49-F238E27FC236}">
                <a16:creationId xmlns:a16="http://schemas.microsoft.com/office/drawing/2014/main" id="{A941AB70-83E8-4014-B7E0-9E4B63B534B5}"/>
              </a:ext>
            </a:extLst>
          </p:cNvPr>
          <p:cNvSpPr txBox="1"/>
          <p:nvPr/>
        </p:nvSpPr>
        <p:spPr>
          <a:xfrm>
            <a:off x="3587537" y="4172004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250" name="CasellaDiTesto 249">
            <a:extLst>
              <a:ext uri="{FF2B5EF4-FFF2-40B4-BE49-F238E27FC236}">
                <a16:creationId xmlns:a16="http://schemas.microsoft.com/office/drawing/2014/main" id="{3260BFE2-2B41-4508-A704-6210DC7556A9}"/>
              </a:ext>
            </a:extLst>
          </p:cNvPr>
          <p:cNvSpPr txBox="1"/>
          <p:nvPr/>
        </p:nvSpPr>
        <p:spPr>
          <a:xfrm>
            <a:off x="3595144" y="4801756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(1,N)</a:t>
            </a:r>
          </a:p>
        </p:txBody>
      </p:sp>
      <p:sp>
        <p:nvSpPr>
          <p:cNvPr id="251" name="CasellaDiTesto 250">
            <a:extLst>
              <a:ext uri="{FF2B5EF4-FFF2-40B4-BE49-F238E27FC236}">
                <a16:creationId xmlns:a16="http://schemas.microsoft.com/office/drawing/2014/main" id="{F089ABB4-111E-4A10-BAB3-259016471C45}"/>
              </a:ext>
            </a:extLst>
          </p:cNvPr>
          <p:cNvSpPr txBox="1"/>
          <p:nvPr/>
        </p:nvSpPr>
        <p:spPr>
          <a:xfrm>
            <a:off x="2172939" y="4810509"/>
            <a:ext cx="54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(1,1)</a:t>
            </a:r>
          </a:p>
        </p:txBody>
      </p:sp>
      <p:grpSp>
        <p:nvGrpSpPr>
          <p:cNvPr id="252" name="Group 3">
            <a:extLst>
              <a:ext uri="{FF2B5EF4-FFF2-40B4-BE49-F238E27FC236}">
                <a16:creationId xmlns:a16="http://schemas.microsoft.com/office/drawing/2014/main" id="{65667182-262C-4BB3-B1EC-CF6F9994A952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3789465" y="5238184"/>
            <a:ext cx="941799" cy="142877"/>
            <a:chOff x="5472113" y="2559847"/>
            <a:chExt cx="483043" cy="135555"/>
          </a:xfrm>
        </p:grpSpPr>
        <p:cxnSp>
          <p:nvCxnSpPr>
            <p:cNvPr id="253" name="Straight Connector 4">
              <a:extLst>
                <a:ext uri="{FF2B5EF4-FFF2-40B4-BE49-F238E27FC236}">
                  <a16:creationId xmlns:a16="http://schemas.microsoft.com/office/drawing/2014/main" id="{F60E7F2E-AA20-4201-8A91-AB6F49279B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4" name="Oval 5">
              <a:extLst>
                <a:ext uri="{FF2B5EF4-FFF2-40B4-BE49-F238E27FC236}">
                  <a16:creationId xmlns:a16="http://schemas.microsoft.com/office/drawing/2014/main" id="{3651E826-1120-426B-B2CF-BF4A202B5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5" y="2559847"/>
              <a:ext cx="76841" cy="135555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55" name="CasellaDiTesto 254">
            <a:extLst>
              <a:ext uri="{FF2B5EF4-FFF2-40B4-BE49-F238E27FC236}">
                <a16:creationId xmlns:a16="http://schemas.microsoft.com/office/drawing/2014/main" id="{4C0BF82B-7497-44FC-A7C9-50148081F153}"/>
              </a:ext>
            </a:extLst>
          </p:cNvPr>
          <p:cNvSpPr txBox="1"/>
          <p:nvPr/>
        </p:nvSpPr>
        <p:spPr>
          <a:xfrm>
            <a:off x="3556454" y="5736373"/>
            <a:ext cx="909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creditiEserc</a:t>
            </a:r>
            <a:endParaRPr lang="it-IT" sz="1200" dirty="0"/>
          </a:p>
        </p:txBody>
      </p:sp>
      <p:grpSp>
        <p:nvGrpSpPr>
          <p:cNvPr id="256" name="Group 3">
            <a:extLst>
              <a:ext uri="{FF2B5EF4-FFF2-40B4-BE49-F238E27FC236}">
                <a16:creationId xmlns:a16="http://schemas.microsoft.com/office/drawing/2014/main" id="{CEB2A747-6026-4C1E-8EB4-D6CAAA1C2AF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083737" y="5226691"/>
            <a:ext cx="941799" cy="142877"/>
            <a:chOff x="5472113" y="2559847"/>
            <a:chExt cx="483043" cy="135555"/>
          </a:xfrm>
        </p:grpSpPr>
        <p:cxnSp>
          <p:nvCxnSpPr>
            <p:cNvPr id="257" name="Straight Connector 4">
              <a:extLst>
                <a:ext uri="{FF2B5EF4-FFF2-40B4-BE49-F238E27FC236}">
                  <a16:creationId xmlns:a16="http://schemas.microsoft.com/office/drawing/2014/main" id="{D7E3192F-5611-4B74-8664-9F79E896A01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8" name="Oval 5">
              <a:extLst>
                <a:ext uri="{FF2B5EF4-FFF2-40B4-BE49-F238E27FC236}">
                  <a16:creationId xmlns:a16="http://schemas.microsoft.com/office/drawing/2014/main" id="{408B19DA-AC5C-4D98-92A5-DFFF2DFA8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5" y="2559847"/>
              <a:ext cx="76841" cy="135555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59" name="CasellaDiTesto 258">
            <a:extLst>
              <a:ext uri="{FF2B5EF4-FFF2-40B4-BE49-F238E27FC236}">
                <a16:creationId xmlns:a16="http://schemas.microsoft.com/office/drawing/2014/main" id="{8F5F0B6F-6C05-45DD-8E30-C1E92DFD1E8C}"/>
              </a:ext>
            </a:extLst>
          </p:cNvPr>
          <p:cNvSpPr txBox="1"/>
          <p:nvPr/>
        </p:nvSpPr>
        <p:spPr>
          <a:xfrm>
            <a:off x="4419006" y="5712658"/>
            <a:ext cx="7806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err="1"/>
              <a:t>creditiLez</a:t>
            </a:r>
            <a:endParaRPr lang="it-IT" sz="1200" dirty="0"/>
          </a:p>
        </p:txBody>
      </p:sp>
      <p:grpSp>
        <p:nvGrpSpPr>
          <p:cNvPr id="260" name="Group 3">
            <a:extLst>
              <a:ext uri="{FF2B5EF4-FFF2-40B4-BE49-F238E27FC236}">
                <a16:creationId xmlns:a16="http://schemas.microsoft.com/office/drawing/2014/main" id="{428D3DA4-936E-4D1B-BE7A-BA82F1C17FE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716156" y="5098623"/>
            <a:ext cx="386844" cy="113035"/>
            <a:chOff x="5472113" y="2568011"/>
            <a:chExt cx="558373" cy="117323"/>
          </a:xfrm>
        </p:grpSpPr>
        <p:cxnSp>
          <p:nvCxnSpPr>
            <p:cNvPr id="261" name="Straight Connector 4">
              <a:extLst>
                <a:ext uri="{FF2B5EF4-FFF2-40B4-BE49-F238E27FC236}">
                  <a16:creationId xmlns:a16="http://schemas.microsoft.com/office/drawing/2014/main" id="{95D6DBDE-5123-4019-B07A-6496F4B1528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2" name="Oval 5">
              <a:extLst>
                <a:ext uri="{FF2B5EF4-FFF2-40B4-BE49-F238E27FC236}">
                  <a16:creationId xmlns:a16="http://schemas.microsoft.com/office/drawing/2014/main" id="{A466981B-B690-4EC2-A60F-9EB47A7F1C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63" name="CasellaDiTesto 262">
            <a:extLst>
              <a:ext uri="{FF2B5EF4-FFF2-40B4-BE49-F238E27FC236}">
                <a16:creationId xmlns:a16="http://schemas.microsoft.com/office/drawing/2014/main" id="{81B685BE-57F9-41B6-9392-2E29FE8A959D}"/>
              </a:ext>
            </a:extLst>
          </p:cNvPr>
          <p:cNvSpPr txBox="1"/>
          <p:nvPr/>
        </p:nvSpPr>
        <p:spPr>
          <a:xfrm>
            <a:off x="2551539" y="5290409"/>
            <a:ext cx="465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voto</a:t>
            </a:r>
          </a:p>
        </p:txBody>
      </p:sp>
      <p:grpSp>
        <p:nvGrpSpPr>
          <p:cNvPr id="264" name="Group 3">
            <a:extLst>
              <a:ext uri="{FF2B5EF4-FFF2-40B4-BE49-F238E27FC236}">
                <a16:creationId xmlns:a16="http://schemas.microsoft.com/office/drawing/2014/main" id="{5B39976C-C622-4061-B717-178D8C40E41C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2913332" y="5162307"/>
            <a:ext cx="386844" cy="113035"/>
            <a:chOff x="5472113" y="2568011"/>
            <a:chExt cx="558373" cy="117323"/>
          </a:xfrm>
        </p:grpSpPr>
        <p:cxnSp>
          <p:nvCxnSpPr>
            <p:cNvPr id="265" name="Straight Connector 4">
              <a:extLst>
                <a:ext uri="{FF2B5EF4-FFF2-40B4-BE49-F238E27FC236}">
                  <a16:creationId xmlns:a16="http://schemas.microsoft.com/office/drawing/2014/main" id="{B303F16E-2070-475F-9402-818F8A3E344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66" name="Oval 5">
              <a:extLst>
                <a:ext uri="{FF2B5EF4-FFF2-40B4-BE49-F238E27FC236}">
                  <a16:creationId xmlns:a16="http://schemas.microsoft.com/office/drawing/2014/main" id="{24B01087-B952-4AB5-8FEA-D9B4368E0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8316" y="2568011"/>
              <a:ext cx="152170" cy="11732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67" name="CasellaDiTesto 266">
            <a:extLst>
              <a:ext uri="{FF2B5EF4-FFF2-40B4-BE49-F238E27FC236}">
                <a16:creationId xmlns:a16="http://schemas.microsoft.com/office/drawing/2014/main" id="{8AF9CBD8-6BDA-4223-95E1-A4B07114470D}"/>
              </a:ext>
            </a:extLst>
          </p:cNvPr>
          <p:cNvSpPr txBox="1"/>
          <p:nvPr/>
        </p:nvSpPr>
        <p:spPr>
          <a:xfrm>
            <a:off x="2954109" y="5364368"/>
            <a:ext cx="4603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data</a:t>
            </a:r>
          </a:p>
        </p:txBody>
      </p:sp>
      <p:sp>
        <p:nvSpPr>
          <p:cNvPr id="268" name="Segnaposto numero diapositiva 3">
            <a:extLst>
              <a:ext uri="{FF2B5EF4-FFF2-40B4-BE49-F238E27FC236}">
                <a16:creationId xmlns:a16="http://schemas.microsoft.com/office/drawing/2014/main" id="{7BDD1D3D-848D-4ABC-AF12-FC118BEDC000}"/>
              </a:ext>
            </a:extLst>
          </p:cNvPr>
          <p:cNvSpPr txBox="1">
            <a:spLocks/>
          </p:cNvSpPr>
          <p:nvPr/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har char="•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har char="–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171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14771</TotalTime>
  <Words>874</Words>
  <Application>Microsoft Office PowerPoint</Application>
  <PresentationFormat>Presentazione su schermo (4:3)</PresentationFormat>
  <Paragraphs>148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Studio di caso Università</vt:lpstr>
      <vt:lpstr>Rappresentazione grafica del modello ER</vt:lpstr>
      <vt:lpstr>OFFERTA FORMATIVA</vt:lpstr>
      <vt:lpstr>Presentazione standard di PowerPoint</vt:lpstr>
      <vt:lpstr>PERSONALE DOCENTE E NON DOCENTE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Batini</dc:creator>
  <cp:lastModifiedBy>Marius Dyrkaj</cp:lastModifiedBy>
  <cp:revision>36</cp:revision>
  <cp:lastPrinted>2018-04-23T11:46:31Z</cp:lastPrinted>
  <dcterms:created xsi:type="dcterms:W3CDTF">2018-04-05T19:54:20Z</dcterms:created>
  <dcterms:modified xsi:type="dcterms:W3CDTF">2020-05-15T09:57:23Z</dcterms:modified>
</cp:coreProperties>
</file>