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0" r:id="rId4"/>
    <p:sldId id="263" r:id="rId5"/>
    <p:sldId id="264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87" autoAdjust="0"/>
    <p:restoredTop sz="94660"/>
  </p:normalViewPr>
  <p:slideViewPr>
    <p:cSldViewPr snapToGrid="0">
      <p:cViewPr varScale="1">
        <p:scale>
          <a:sx n="90" d="100"/>
          <a:sy n="90" d="100"/>
        </p:scale>
        <p:origin x="216" y="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42BAB69-36E5-4786-BC2C-ACFE77DBF88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B82509B8-FA79-4C41-9A71-9441EAA99AB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F936171-4605-4E33-9DD5-09438BB15D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D3F1444-A867-4754-B1CE-36DEF0E950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39728F4-1ABE-43CB-AAF7-C2B5E5036B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168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C0C392A-08C6-4AC5-A324-D571159B5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2FCF747-74DF-4D88-BF64-A095582263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4D6582B-48CC-415E-9D3B-01064858E2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ECB1022-ED21-4D11-965E-FDA8132928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64F07A1-CC8D-4462-A12F-E382BE0595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683678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33DFB50F-8707-41B4-8DFE-E82D61C628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02C8AB42-1FFA-4268-B736-F5A82E5148C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80DD36-746D-41F4-931E-887E0A337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FB26FCC5-3EEF-4AED-92B5-DDAFDDDCD4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B23F451-2D47-4EF1-A788-28CD779EF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95274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D51E486-7C6C-4DFD-B879-87C6B04572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AEBDB31-9D59-444C-9166-96BFE1F868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7D36DDA-C4C0-4186-B4FB-DF26F3E493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FEC15B5-6DD2-44ED-9C42-CC50B5E326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E25910D-9D8E-4A13-AFF3-7866238FF3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6690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58B94E-8CB6-492B-BE1C-64120916DD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1B87D562-6573-4B45-BD58-B1BF7DBB2F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4C636D5-FB23-45CC-83C2-F3CC2FD521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913204E-1DB8-4356-B170-0CB2B8CDA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BDD89C3-6E55-4F0C-8843-C9148FBCE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349136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69132CF-7E04-4221-80D9-0AE226AF7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6373528-4E28-44E5-8CAA-59BC20AF74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2FD5A40-B34D-4408-8970-7B1541C8A4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17645DA-1B39-4421-99DF-E29ED9E771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584AD3B9-DFAE-49C5-B966-3E8DE5947B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AF592CE-870E-4CF1-A33A-1560B4472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96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688B907-6A55-4341-86A6-AE63D22EEB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2974878-DFE8-4080-B93D-29E0709E41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B2E8EF07-16FD-4D7B-8723-99483B9105E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44BA63ED-9FC2-4C2C-A8FD-EE516A9073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F6DD638-161E-4224-B832-3103390B43B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2983CCB8-A3F1-4334-9C06-9459DBA33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C6ECCC89-F846-4810-850F-8998195BA0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DBE56225-AC08-4C8A-8D1E-9BF150094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58049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D955C07-14C4-4BAD-A449-36478BCC27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413DCAC-4C4D-4754-8B30-02D8176ABC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76EE420F-46AC-46E5-A816-39A6E17F21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4E562E1A-3B4C-4578-81ED-550F09F94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73352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2A23BC34-009A-4F4A-A3B9-A6BBD6FFC9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D8EC5BD-33B4-4329-99AA-65DD4616FE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804C89AC-F05C-485C-8DB0-3EFC22295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9563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B6371-C6C4-4567-8550-59F85E235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6343F8B5-EB3F-414F-9CEB-9344BC9E13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0C2D930F-EFE1-479B-B3B7-71FC375506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BA52EAF-B8D7-489A-911F-D95437893E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DCF7341-D453-4940-9629-91DFD9BA97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48DF94-994C-4309-9EA3-60E853BAB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2877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3EBBBF6-FBA5-404D-AA96-D8AA889108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FA303DF-65C2-45DE-B113-95457C18CD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53A07AE-37FF-41C0-80E8-9B430167DA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DA7403F-CAE2-4BCC-8560-3248CE04A0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69CCE69-4A5E-4B44-A853-0E82C3A9C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3E4AB6E2-0EF0-4A65-9535-90E78133D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43084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D4C20D0A-718A-4A53-A71A-B015EA7038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C54B0DC-8EBF-4C38-8D7E-1E39D20FC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ADCA0AF-52B4-4A90-B491-E44A4B078FA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D1C8ED-F5B6-4A07-A1D7-2B3896CAA70D}" type="datetimeFigureOut">
              <a:rPr lang="it-IT" smtClean="0"/>
              <a:t>15/05/2020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584F0ED-5B2B-4761-82FC-699F61D87D5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E3E3B540-DF90-4D13-8870-6988B6F84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AE907-8969-4DA7-9C60-7914C6051BE4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784455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374D401-E46E-4C52-96C9-2F33D65661C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/>
              <a:t>PARTE 4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B2675C3-C176-490F-9B5C-A037A7B8717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ESERCIZIO 2</a:t>
            </a:r>
          </a:p>
        </p:txBody>
      </p:sp>
    </p:spTree>
    <p:extLst>
      <p:ext uri="{BB962C8B-B14F-4D97-AF65-F5344CB8AC3E}">
        <p14:creationId xmlns:p14="http://schemas.microsoft.com/office/powerpoint/2010/main" val="27114537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magine 2">
            <a:extLst>
              <a:ext uri="{FF2B5EF4-FFF2-40B4-BE49-F238E27FC236}">
                <a16:creationId xmlns:a16="http://schemas.microsoft.com/office/drawing/2014/main" id="{170CD41C-E64C-4462-95C1-CC684279FD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43" y="1487027"/>
            <a:ext cx="12192000" cy="5424571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4033076-E536-4747-8928-CE644806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OFFERTA FORMATIVA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59C27F7-E125-4531-BEDB-CBB0619F2459}"/>
              </a:ext>
            </a:extLst>
          </p:cNvPr>
          <p:cNvCxnSpPr/>
          <p:nvPr/>
        </p:nvCxnSpPr>
        <p:spPr>
          <a:xfrm>
            <a:off x="4616334" y="1330036"/>
            <a:ext cx="0" cy="518500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6014443-FC58-44B9-B50A-79C631ADF8BF}"/>
              </a:ext>
            </a:extLst>
          </p:cNvPr>
          <p:cNvCxnSpPr/>
          <p:nvPr/>
        </p:nvCxnSpPr>
        <p:spPr>
          <a:xfrm>
            <a:off x="8459585" y="1330036"/>
            <a:ext cx="0" cy="518500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13A3EEC5-3218-4A6E-930C-960568D00800}"/>
              </a:ext>
            </a:extLst>
          </p:cNvPr>
          <p:cNvCxnSpPr/>
          <p:nvPr/>
        </p:nvCxnSpPr>
        <p:spPr>
          <a:xfrm>
            <a:off x="360218" y="3707476"/>
            <a:ext cx="1137181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428637CD-9CDF-4E05-9ABC-A328393B1FE8}"/>
              </a:ext>
            </a:extLst>
          </p:cNvPr>
          <p:cNvCxnSpPr/>
          <p:nvPr/>
        </p:nvCxnSpPr>
        <p:spPr>
          <a:xfrm>
            <a:off x="410094" y="4519353"/>
            <a:ext cx="1137181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47972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Immagine 13">
            <a:extLst>
              <a:ext uri="{FF2B5EF4-FFF2-40B4-BE49-F238E27FC236}">
                <a16:creationId xmlns:a16="http://schemas.microsoft.com/office/drawing/2014/main" id="{1F0DE380-DA63-4532-8EAA-6286156DAA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211" y="1690688"/>
            <a:ext cx="12192000" cy="5366564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D4033076-E536-4747-8928-CE64480659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CARRIERE DEGLI STUDENTI</a:t>
            </a:r>
          </a:p>
        </p:txBody>
      </p: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759C27F7-E125-4531-BEDB-CBB0619F2459}"/>
              </a:ext>
            </a:extLst>
          </p:cNvPr>
          <p:cNvCxnSpPr/>
          <p:nvPr/>
        </p:nvCxnSpPr>
        <p:spPr>
          <a:xfrm>
            <a:off x="4616334" y="1330036"/>
            <a:ext cx="0" cy="518500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Connettore diritto 7">
            <a:extLst>
              <a:ext uri="{FF2B5EF4-FFF2-40B4-BE49-F238E27FC236}">
                <a16:creationId xmlns:a16="http://schemas.microsoft.com/office/drawing/2014/main" id="{E04CEEB7-2540-4823-8B4E-A86205AA1E75}"/>
              </a:ext>
            </a:extLst>
          </p:cNvPr>
          <p:cNvCxnSpPr/>
          <p:nvPr/>
        </p:nvCxnSpPr>
        <p:spPr>
          <a:xfrm>
            <a:off x="6536574" y="1330036"/>
            <a:ext cx="0" cy="518500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Connettore diritto 9">
            <a:extLst>
              <a:ext uri="{FF2B5EF4-FFF2-40B4-BE49-F238E27FC236}">
                <a16:creationId xmlns:a16="http://schemas.microsoft.com/office/drawing/2014/main" id="{E6014443-FC58-44B9-B50A-79C631ADF8BF}"/>
              </a:ext>
            </a:extLst>
          </p:cNvPr>
          <p:cNvCxnSpPr/>
          <p:nvPr/>
        </p:nvCxnSpPr>
        <p:spPr>
          <a:xfrm>
            <a:off x="8459585" y="1330036"/>
            <a:ext cx="0" cy="5185006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2" name="Connettore diritto 11">
            <a:extLst>
              <a:ext uri="{FF2B5EF4-FFF2-40B4-BE49-F238E27FC236}">
                <a16:creationId xmlns:a16="http://schemas.microsoft.com/office/drawing/2014/main" id="{13A3EEC5-3218-4A6E-930C-960568D00800}"/>
              </a:ext>
            </a:extLst>
          </p:cNvPr>
          <p:cNvCxnSpPr/>
          <p:nvPr/>
        </p:nvCxnSpPr>
        <p:spPr>
          <a:xfrm>
            <a:off x="360218" y="3707476"/>
            <a:ext cx="1137181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3" name="Connettore diritto 12">
            <a:extLst>
              <a:ext uri="{FF2B5EF4-FFF2-40B4-BE49-F238E27FC236}">
                <a16:creationId xmlns:a16="http://schemas.microsoft.com/office/drawing/2014/main" id="{428637CD-9CDF-4E05-9ABC-A328393B1FE8}"/>
              </a:ext>
            </a:extLst>
          </p:cNvPr>
          <p:cNvCxnSpPr/>
          <p:nvPr/>
        </p:nvCxnSpPr>
        <p:spPr>
          <a:xfrm>
            <a:off x="410094" y="4519353"/>
            <a:ext cx="11371811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50746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5CED094-5764-4F8F-8623-EB8A84206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PERSONALE DOCENTE E NON DOCENTE</a:t>
            </a:r>
          </a:p>
        </p:txBody>
      </p:sp>
      <p:pic>
        <p:nvPicPr>
          <p:cNvPr id="4" name="Immagine 3">
            <a:extLst>
              <a:ext uri="{FF2B5EF4-FFF2-40B4-BE49-F238E27FC236}">
                <a16:creationId xmlns:a16="http://schemas.microsoft.com/office/drawing/2014/main" id="{C2C42865-E5B9-4CEC-8598-EC88E3788D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533941"/>
            <a:ext cx="12192000" cy="5204248"/>
          </a:xfrm>
          <a:prstGeom prst="rect">
            <a:avLst/>
          </a:prstGeom>
        </p:spPr>
      </p:pic>
      <p:cxnSp>
        <p:nvCxnSpPr>
          <p:cNvPr id="6" name="Connettore diritto 5">
            <a:extLst>
              <a:ext uri="{FF2B5EF4-FFF2-40B4-BE49-F238E27FC236}">
                <a16:creationId xmlns:a16="http://schemas.microsoft.com/office/drawing/2014/main" id="{1EFFDD2E-8921-4932-BF0C-58F9C889B20F}"/>
              </a:ext>
            </a:extLst>
          </p:cNvPr>
          <p:cNvCxnSpPr/>
          <p:nvPr/>
        </p:nvCxnSpPr>
        <p:spPr>
          <a:xfrm>
            <a:off x="3790507" y="1733107"/>
            <a:ext cx="0" cy="475976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7" name="Connettore diritto 6">
            <a:extLst>
              <a:ext uri="{FF2B5EF4-FFF2-40B4-BE49-F238E27FC236}">
                <a16:creationId xmlns:a16="http://schemas.microsoft.com/office/drawing/2014/main" id="{A6C91666-7E8E-4DFD-838A-C304CB2B27F9}"/>
              </a:ext>
            </a:extLst>
          </p:cNvPr>
          <p:cNvCxnSpPr/>
          <p:nvPr/>
        </p:nvCxnSpPr>
        <p:spPr>
          <a:xfrm>
            <a:off x="8653130" y="1690688"/>
            <a:ext cx="0" cy="4759768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Connettore diritto 8">
            <a:extLst>
              <a:ext uri="{FF2B5EF4-FFF2-40B4-BE49-F238E27FC236}">
                <a16:creationId xmlns:a16="http://schemas.microsoft.com/office/drawing/2014/main" id="{6416FC29-407F-4845-97FD-5F637B80E39D}"/>
              </a:ext>
            </a:extLst>
          </p:cNvPr>
          <p:cNvCxnSpPr/>
          <p:nvPr/>
        </p:nvCxnSpPr>
        <p:spPr>
          <a:xfrm>
            <a:off x="138223" y="3753293"/>
            <a:ext cx="11871251" cy="58479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35677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5" name="Immagine 94">
            <a:extLst>
              <a:ext uri="{FF2B5EF4-FFF2-40B4-BE49-F238E27FC236}">
                <a16:creationId xmlns:a16="http://schemas.microsoft.com/office/drawing/2014/main" id="{58A10DA9-2964-4FD2-BA5D-02FF7EE2BF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7711" y="0"/>
            <a:ext cx="1121657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059056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312</TotalTime>
  <Words>14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PARTE 4</vt:lpstr>
      <vt:lpstr>OFFERTA FORMATIVA</vt:lpstr>
      <vt:lpstr>CARRIERE DEGLI STUDENTI</vt:lpstr>
      <vt:lpstr>PERSONALE DOCENTE E NON DOCENTE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PARTE 4</dc:title>
  <dc:creator>Fabio Gambini</dc:creator>
  <cp:lastModifiedBy>Fabio Gambini</cp:lastModifiedBy>
  <cp:revision>10</cp:revision>
  <dcterms:created xsi:type="dcterms:W3CDTF">2020-05-15T13:22:34Z</dcterms:created>
  <dcterms:modified xsi:type="dcterms:W3CDTF">2020-05-15T18:34:44Z</dcterms:modified>
</cp:coreProperties>
</file>