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805C3-F50D-4362-8DE4-1DE6EF82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E8D262-C1EA-4144-BD3F-117B30216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FFD98D-2B7B-43DD-9EE9-B8247517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C19C0A-BF6A-4428-B646-57A5A4B7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706A85-1923-4C2B-A4F9-C9C47975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38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585CF-2241-4CC4-933E-C5037D67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3E9FEB-F128-43C4-AA0D-6B19022EC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82885D-2FBA-4FAB-B3B5-53FC6CC4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A0FAD9-C865-466C-AF5B-A6990B31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B11628-21BE-46A2-B3A5-1F2672AF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73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F9D234-1DE9-4AC1-86D5-8679CB4A9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4610DB-3164-4E33-8B50-A7FAB752E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2971D7-E36F-4B2F-9037-0BF89456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3AAFDA-1060-48EB-AE54-1B80F594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8BF5A0-370D-4450-8E3E-C4E72AD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6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C3184-4D0E-4506-AE1D-8B4045AB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208AD1-B5B1-483C-88FC-5AB1D7CEA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1117AF-EA76-42F3-A200-5B1FB13E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9D6F95-4B3A-4CFE-8730-5C497310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E31EDF-A94C-43BB-B66A-94E5568E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17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A2ABA5-6944-419A-8351-C3A26736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98C39C-62C9-4296-9F29-66604B9D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93173F-099E-4AB5-B145-F3ADB457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0C2E52-42BA-4A81-B092-3847260E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6DF96C-2CF8-44E4-A57D-F77DF4F2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44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CBFD4-FF5A-4DBB-A7CE-EEABE638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2DFC99-32BE-4481-9495-46DE90358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97CD8F-F8C5-4674-B6D0-2448B37F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BC627D-CC08-4AA2-A751-F9BEFD1B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DEC488-52D8-4BF3-8970-4CB7C17D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EBA74A-E006-49E8-9BB6-B9588D8A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39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DB82F-2353-4044-94F7-9811CB25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E44C69-5206-4228-9744-5F384F72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1B0AE8-B417-4DEA-BEBF-B8F9FFAFF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D737A5-97E3-42A1-BFA6-54872FAF3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0EB511-8BC7-4B5E-91E5-C3F6DD397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F491DA2-8C17-4AA9-A121-E7AE4C59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7C202C-4ED6-408E-8A6A-7D091DBD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825460-4230-4709-94A0-655B156B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42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5D7C38-20DA-4990-8472-0A9CC7E1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357A07-7E4C-4F79-9618-3F88E9F4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34C9A9-2B6C-4478-A9AE-64F2409E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67E707-C3CC-4C74-89DB-79EBCA2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76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4EB87D-1FC8-463F-8ECC-96473531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1FFBD9-28A0-400C-A657-8F3640D0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BB30C0-A94E-4C2E-B732-0F8F65A9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59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F7E41-AF78-4AB0-9C72-85EA1C17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BBFF85-9C32-48A5-A6B3-BB338912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ED5D36-55EB-4509-8C23-8784BD294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98C5B5-12B8-4931-8B95-3266FF97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98C8CF-2650-4152-829B-F43F677D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DE5ED-A2E6-46DE-928F-A496B817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25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EBE5D-206F-40FB-A060-0B2628E1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8B7B28-CEAA-46D8-9634-DCA9DA28D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52A364-1CCC-48AD-87D6-0411344AC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9C238A-A59C-4B34-8ABC-EF560659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1CEC9D-33DE-411B-BB66-444D867F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0EBE6B-BFDC-4552-875C-B643706C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0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656CEE-91B0-4494-873E-83957D5E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536BAA-3B58-430C-912E-A6D760C17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9B7E8-3558-4CE3-8628-D05561B48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F3AA-1866-4D63-A875-152E6E43498F}" type="datetimeFigureOut">
              <a:rPr lang="it-IT" smtClean="0"/>
              <a:t>16/05/2020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63DD8B-9436-45E9-B1F8-DCD06A48B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12E7F0-830C-4A20-9882-C9A7D25BC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FA93-39DC-49C7-893E-81D5870831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7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0635ED87-CC23-443E-AFA1-A32AA137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855678D-DCB5-404F-87DD-E7612E28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5A897277-31B2-4197-8157-6BF2C3895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7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rita.scotti@unimib.it</dc:creator>
  <cp:lastModifiedBy>rita.scotti@unimib.it</cp:lastModifiedBy>
  <cp:revision>1</cp:revision>
  <dcterms:created xsi:type="dcterms:W3CDTF">2020-05-16T08:36:25Z</dcterms:created>
  <dcterms:modified xsi:type="dcterms:W3CDTF">2020-05-16T08:41:38Z</dcterms:modified>
</cp:coreProperties>
</file>