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63715D-6CDC-4861-9B79-58A2A0FC6785}" v="14" dt="2020-05-15T08:16:41.1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.cugnoparrotta@campus.unimib.it" userId="3dfe17ba-479f-4f21-b981-b6c224fa7609" providerId="ADAL" clId="{5A63715D-6CDC-4861-9B79-58A2A0FC6785}"/>
    <pc:docChg chg="custSel modSld">
      <pc:chgData name="l.cugnoparrotta@campus.unimib.it" userId="3dfe17ba-479f-4f21-b981-b6c224fa7609" providerId="ADAL" clId="{5A63715D-6CDC-4861-9B79-58A2A0FC6785}" dt="2020-05-15T08:22:02.927" v="107" actId="1076"/>
      <pc:docMkLst>
        <pc:docMk/>
      </pc:docMkLst>
      <pc:sldChg chg="modSp">
        <pc:chgData name="l.cugnoparrotta@campus.unimib.it" userId="3dfe17ba-479f-4f21-b981-b6c224fa7609" providerId="ADAL" clId="{5A63715D-6CDC-4861-9B79-58A2A0FC6785}" dt="2020-05-15T08:08:48.450" v="11" actId="20577"/>
        <pc:sldMkLst>
          <pc:docMk/>
          <pc:sldMk cId="1870090581" sldId="260"/>
        </pc:sldMkLst>
        <pc:spChg chg="mod">
          <ac:chgData name="l.cugnoparrotta@campus.unimib.it" userId="3dfe17ba-479f-4f21-b981-b6c224fa7609" providerId="ADAL" clId="{5A63715D-6CDC-4861-9B79-58A2A0FC6785}" dt="2020-05-15T08:08:48.450" v="11" actId="20577"/>
          <ac:spMkLst>
            <pc:docMk/>
            <pc:sldMk cId="1870090581" sldId="260"/>
            <ac:spMk id="106" creationId="{901A134C-3BD1-4681-A4BD-B93E631BF128}"/>
          </ac:spMkLst>
        </pc:spChg>
      </pc:sldChg>
      <pc:sldChg chg="addSp delSp modSp">
        <pc:chgData name="l.cugnoparrotta@campus.unimib.it" userId="3dfe17ba-479f-4f21-b981-b6c224fa7609" providerId="ADAL" clId="{5A63715D-6CDC-4861-9B79-58A2A0FC6785}" dt="2020-05-15T08:22:02.927" v="107" actId="1076"/>
        <pc:sldMkLst>
          <pc:docMk/>
          <pc:sldMk cId="215036601" sldId="261"/>
        </pc:sldMkLst>
        <pc:spChg chg="del">
          <ac:chgData name="l.cugnoparrotta@campus.unimib.it" userId="3dfe17ba-479f-4f21-b981-b6c224fa7609" providerId="ADAL" clId="{5A63715D-6CDC-4861-9B79-58A2A0FC6785}" dt="2020-05-15T08:06:14.971" v="0" actId="478"/>
          <ac:spMkLst>
            <pc:docMk/>
            <pc:sldMk cId="215036601" sldId="261"/>
            <ac:spMk id="23" creationId="{BC6DE27C-21CB-48C4-8BFD-D04A637E34B5}"/>
          </ac:spMkLst>
        </pc:spChg>
        <pc:spChg chg="del">
          <ac:chgData name="l.cugnoparrotta@campus.unimib.it" userId="3dfe17ba-479f-4f21-b981-b6c224fa7609" providerId="ADAL" clId="{5A63715D-6CDC-4861-9B79-58A2A0FC6785}" dt="2020-05-15T08:06:14.971" v="0" actId="478"/>
          <ac:spMkLst>
            <pc:docMk/>
            <pc:sldMk cId="215036601" sldId="261"/>
            <ac:spMk id="26" creationId="{7B8A5149-42F2-4864-A6C7-33AB0B7A52D3}"/>
          </ac:spMkLst>
        </pc:spChg>
        <pc:spChg chg="mod">
          <ac:chgData name="l.cugnoparrotta@campus.unimib.it" userId="3dfe17ba-479f-4f21-b981-b6c224fa7609" providerId="ADAL" clId="{5A63715D-6CDC-4861-9B79-58A2A0FC6785}" dt="2020-05-15T08:10:35.225" v="69" actId="1035"/>
          <ac:spMkLst>
            <pc:docMk/>
            <pc:sldMk cId="215036601" sldId="261"/>
            <ac:spMk id="79" creationId="{7DB9C58F-2A92-4E64-89F1-C3E97ED61647}"/>
          </ac:spMkLst>
        </pc:spChg>
        <pc:spChg chg="mod">
          <ac:chgData name="l.cugnoparrotta@campus.unimib.it" userId="3dfe17ba-479f-4f21-b981-b6c224fa7609" providerId="ADAL" clId="{5A63715D-6CDC-4861-9B79-58A2A0FC6785}" dt="2020-05-15T08:10:23.958" v="19" actId="1076"/>
          <ac:spMkLst>
            <pc:docMk/>
            <pc:sldMk cId="215036601" sldId="261"/>
            <ac:spMk id="80" creationId="{33E75D9C-C6C4-46DB-AE09-FA7FE5412092}"/>
          </ac:spMkLst>
        </pc:spChg>
        <pc:spChg chg="mod">
          <ac:chgData name="l.cugnoparrotta@campus.unimib.it" userId="3dfe17ba-479f-4f21-b981-b6c224fa7609" providerId="ADAL" clId="{5A63715D-6CDC-4861-9B79-58A2A0FC6785}" dt="2020-05-15T08:10:26.725" v="20" actId="1076"/>
          <ac:spMkLst>
            <pc:docMk/>
            <pc:sldMk cId="215036601" sldId="261"/>
            <ac:spMk id="83" creationId="{13162122-88A9-4344-A52A-61B9EB3729DE}"/>
          </ac:spMkLst>
        </pc:spChg>
        <pc:spChg chg="add mod">
          <ac:chgData name="l.cugnoparrotta@campus.unimib.it" userId="3dfe17ba-479f-4f21-b981-b6c224fa7609" providerId="ADAL" clId="{5A63715D-6CDC-4861-9B79-58A2A0FC6785}" dt="2020-05-15T08:10:50.043" v="74" actId="1076"/>
          <ac:spMkLst>
            <pc:docMk/>
            <pc:sldMk cId="215036601" sldId="261"/>
            <ac:spMk id="122" creationId="{47D349FA-F42A-4A74-AB41-CF6C5315A7FF}"/>
          </ac:spMkLst>
        </pc:spChg>
        <pc:spChg chg="add del">
          <ac:chgData name="l.cugnoparrotta@campus.unimib.it" userId="3dfe17ba-479f-4f21-b981-b6c224fa7609" providerId="ADAL" clId="{5A63715D-6CDC-4861-9B79-58A2A0FC6785}" dt="2020-05-15T08:10:53.425" v="76"/>
          <ac:spMkLst>
            <pc:docMk/>
            <pc:sldMk cId="215036601" sldId="261"/>
            <ac:spMk id="123" creationId="{156B0EAF-B2CE-4704-AD1B-32ADF7DCDE3A}"/>
          </ac:spMkLst>
        </pc:spChg>
        <pc:spChg chg="add mod">
          <ac:chgData name="l.cugnoparrotta@campus.unimib.it" userId="3dfe17ba-479f-4f21-b981-b6c224fa7609" providerId="ADAL" clId="{5A63715D-6CDC-4861-9B79-58A2A0FC6785}" dt="2020-05-15T08:10:58.946" v="78" actId="1076"/>
          <ac:spMkLst>
            <pc:docMk/>
            <pc:sldMk cId="215036601" sldId="261"/>
            <ac:spMk id="124" creationId="{189A371F-329F-4BC7-8DDE-C52514C15794}"/>
          </ac:spMkLst>
        </pc:spChg>
        <pc:spChg chg="add mod">
          <ac:chgData name="l.cugnoparrotta@campus.unimib.it" userId="3dfe17ba-479f-4f21-b981-b6c224fa7609" providerId="ADAL" clId="{5A63715D-6CDC-4861-9B79-58A2A0FC6785}" dt="2020-05-15T08:11:29.028" v="84" actId="1076"/>
          <ac:spMkLst>
            <pc:docMk/>
            <pc:sldMk cId="215036601" sldId="261"/>
            <ac:spMk id="130" creationId="{F5CE1EC2-977E-4C4A-AB83-DF727454FE0A}"/>
          </ac:spMkLst>
        </pc:spChg>
        <pc:spChg chg="mod">
          <ac:chgData name="l.cugnoparrotta@campus.unimib.it" userId="3dfe17ba-479f-4f21-b981-b6c224fa7609" providerId="ADAL" clId="{5A63715D-6CDC-4861-9B79-58A2A0FC6785}" dt="2020-05-15T08:10:35.225" v="69" actId="1035"/>
          <ac:spMkLst>
            <pc:docMk/>
            <pc:sldMk cId="215036601" sldId="261"/>
            <ac:spMk id="134" creationId="{9BB96FCD-D5FB-413B-8732-33150F6601B2}"/>
          </ac:spMkLst>
        </pc:spChg>
        <pc:spChg chg="mod">
          <ac:chgData name="l.cugnoparrotta@campus.unimib.it" userId="3dfe17ba-479f-4f21-b981-b6c224fa7609" providerId="ADAL" clId="{5A63715D-6CDC-4861-9B79-58A2A0FC6785}" dt="2020-05-15T08:10:35.225" v="69" actId="1035"/>
          <ac:spMkLst>
            <pc:docMk/>
            <pc:sldMk cId="215036601" sldId="261"/>
            <ac:spMk id="135" creationId="{DEFF2FBC-66E3-479F-8FA5-C7F6E0216C56}"/>
          </ac:spMkLst>
        </pc:spChg>
        <pc:spChg chg="mod">
          <ac:chgData name="l.cugnoparrotta@campus.unimib.it" userId="3dfe17ba-479f-4f21-b981-b6c224fa7609" providerId="ADAL" clId="{5A63715D-6CDC-4861-9B79-58A2A0FC6785}" dt="2020-05-15T08:10:35.225" v="69" actId="1035"/>
          <ac:spMkLst>
            <pc:docMk/>
            <pc:sldMk cId="215036601" sldId="261"/>
            <ac:spMk id="136" creationId="{1474B8A3-96D4-4BF1-8F4A-1C44ED7EF041}"/>
          </ac:spMkLst>
        </pc:spChg>
        <pc:spChg chg="mod">
          <ac:chgData name="l.cugnoparrotta@campus.unimib.it" userId="3dfe17ba-479f-4f21-b981-b6c224fa7609" providerId="ADAL" clId="{5A63715D-6CDC-4861-9B79-58A2A0FC6785}" dt="2020-05-15T08:10:43.795" v="72" actId="1076"/>
          <ac:spMkLst>
            <pc:docMk/>
            <pc:sldMk cId="215036601" sldId="261"/>
            <ac:spMk id="137" creationId="{ACD3322D-DC34-45C8-A196-E3B99F088D74}"/>
          </ac:spMkLst>
        </pc:spChg>
        <pc:spChg chg="mod">
          <ac:chgData name="l.cugnoparrotta@campus.unimib.it" userId="3dfe17ba-479f-4f21-b981-b6c224fa7609" providerId="ADAL" clId="{5A63715D-6CDC-4861-9B79-58A2A0FC6785}" dt="2020-05-15T08:10:40.870" v="71" actId="1076"/>
          <ac:spMkLst>
            <pc:docMk/>
            <pc:sldMk cId="215036601" sldId="261"/>
            <ac:spMk id="138" creationId="{4D75A30D-0096-4CA0-AA49-F22EC51059A1}"/>
          </ac:spMkLst>
        </pc:spChg>
        <pc:spChg chg="mod">
          <ac:chgData name="l.cugnoparrotta@campus.unimib.it" userId="3dfe17ba-479f-4f21-b981-b6c224fa7609" providerId="ADAL" clId="{5A63715D-6CDC-4861-9B79-58A2A0FC6785}" dt="2020-05-15T08:10:38.883" v="70" actId="1076"/>
          <ac:spMkLst>
            <pc:docMk/>
            <pc:sldMk cId="215036601" sldId="261"/>
            <ac:spMk id="139" creationId="{1C4CEED2-DBDA-4178-9211-9A36CF8457C5}"/>
          </ac:spMkLst>
        </pc:spChg>
        <pc:spChg chg="mod">
          <ac:chgData name="l.cugnoparrotta@campus.unimib.it" userId="3dfe17ba-479f-4f21-b981-b6c224fa7609" providerId="ADAL" clId="{5A63715D-6CDC-4861-9B79-58A2A0FC6785}" dt="2020-05-15T08:21:59.936" v="106" actId="1076"/>
          <ac:spMkLst>
            <pc:docMk/>
            <pc:sldMk cId="215036601" sldId="261"/>
            <ac:spMk id="168" creationId="{38FB74F1-81E0-4963-B4DD-5C90F5CD77A9}"/>
          </ac:spMkLst>
        </pc:spChg>
        <pc:spChg chg="mod">
          <ac:chgData name="l.cugnoparrotta@campus.unimib.it" userId="3dfe17ba-479f-4f21-b981-b6c224fa7609" providerId="ADAL" clId="{5A63715D-6CDC-4861-9B79-58A2A0FC6785}" dt="2020-05-15T08:22:02.927" v="107" actId="1076"/>
          <ac:spMkLst>
            <pc:docMk/>
            <pc:sldMk cId="215036601" sldId="261"/>
            <ac:spMk id="172" creationId="{0FFB4E07-2AEA-48A0-B038-A4F47330470C}"/>
          </ac:spMkLst>
        </pc:spChg>
        <pc:spChg chg="mod">
          <ac:chgData name="l.cugnoparrotta@campus.unimib.it" userId="3dfe17ba-479f-4f21-b981-b6c224fa7609" providerId="ADAL" clId="{5A63715D-6CDC-4861-9B79-58A2A0FC6785}" dt="2020-05-15T08:10:35.225" v="69" actId="1035"/>
          <ac:spMkLst>
            <pc:docMk/>
            <pc:sldMk cId="215036601" sldId="261"/>
            <ac:spMk id="173" creationId="{42C2454B-254E-49B8-8F96-B0E96372C72E}"/>
          </ac:spMkLst>
        </pc:spChg>
        <pc:spChg chg="mod">
          <ac:chgData name="l.cugnoparrotta@campus.unimib.it" userId="3dfe17ba-479f-4f21-b981-b6c224fa7609" providerId="ADAL" clId="{5A63715D-6CDC-4861-9B79-58A2A0FC6785}" dt="2020-05-15T08:10:14.060" v="17" actId="20577"/>
          <ac:spMkLst>
            <pc:docMk/>
            <pc:sldMk cId="215036601" sldId="261"/>
            <ac:spMk id="174" creationId="{B4932BC8-0D47-4E4A-B649-23E5142BCB7C}"/>
          </ac:spMkLst>
        </pc:spChg>
        <pc:cxnChg chg="mod">
          <ac:chgData name="l.cugnoparrotta@campus.unimib.it" userId="3dfe17ba-479f-4f21-b981-b6c224fa7609" providerId="ADAL" clId="{5A63715D-6CDC-4861-9B79-58A2A0FC6785}" dt="2020-05-15T08:10:23.958" v="19" actId="1076"/>
          <ac:cxnSpMkLst>
            <pc:docMk/>
            <pc:sldMk cId="215036601" sldId="261"/>
            <ac:cxnSpMk id="3" creationId="{B32F75DC-49DA-450A-BDDC-39FE0DA32E83}"/>
          </ac:cxnSpMkLst>
        </pc:cxnChg>
        <pc:cxnChg chg="mod">
          <ac:chgData name="l.cugnoparrotta@campus.unimib.it" userId="3dfe17ba-479f-4f21-b981-b6c224fa7609" providerId="ADAL" clId="{5A63715D-6CDC-4861-9B79-58A2A0FC6785}" dt="2020-05-15T08:10:35.225" v="69" actId="1035"/>
          <ac:cxnSpMkLst>
            <pc:docMk/>
            <pc:sldMk cId="215036601" sldId="261"/>
            <ac:cxnSpMk id="5" creationId="{E7D8E09E-A24E-446B-96D1-B5A723F35AFA}"/>
          </ac:cxnSpMkLst>
        </pc:cxnChg>
        <pc:cxnChg chg="del mod">
          <ac:chgData name="l.cugnoparrotta@campus.unimib.it" userId="3dfe17ba-479f-4f21-b981-b6c224fa7609" providerId="ADAL" clId="{5A63715D-6CDC-4861-9B79-58A2A0FC6785}" dt="2020-05-15T08:11:38.052" v="85" actId="478"/>
          <ac:cxnSpMkLst>
            <pc:docMk/>
            <pc:sldMk cId="215036601" sldId="261"/>
            <ac:cxnSpMk id="7" creationId="{721B80EB-8BF6-4ECA-B780-3AFDD3418A5C}"/>
          </ac:cxnSpMkLst>
        </pc:cxnChg>
        <pc:cxnChg chg="add mod">
          <ac:chgData name="l.cugnoparrotta@campus.unimib.it" userId="3dfe17ba-479f-4f21-b981-b6c224fa7609" providerId="ADAL" clId="{5A63715D-6CDC-4861-9B79-58A2A0FC6785}" dt="2020-05-15T08:11:09.223" v="80" actId="13822"/>
          <ac:cxnSpMkLst>
            <pc:docMk/>
            <pc:sldMk cId="215036601" sldId="261"/>
            <ac:cxnSpMk id="14" creationId="{BC3823F4-2D25-483E-949F-C2619F23DC66}"/>
          </ac:cxnSpMkLst>
        </pc:cxnChg>
        <pc:cxnChg chg="add mod">
          <ac:chgData name="l.cugnoparrotta@campus.unimib.it" userId="3dfe17ba-479f-4f21-b981-b6c224fa7609" providerId="ADAL" clId="{5A63715D-6CDC-4861-9B79-58A2A0FC6785}" dt="2020-05-15T08:11:16.678" v="82" actId="13822"/>
          <ac:cxnSpMkLst>
            <pc:docMk/>
            <pc:sldMk cId="215036601" sldId="261"/>
            <ac:cxnSpMk id="16" creationId="{51C150FE-DF10-4A3E-94A4-1D7EE8E570F9}"/>
          </ac:cxnSpMkLst>
        </pc:cxnChg>
        <pc:cxnChg chg="del">
          <ac:chgData name="l.cugnoparrotta@campus.unimib.it" userId="3dfe17ba-479f-4f21-b981-b6c224fa7609" providerId="ADAL" clId="{5A63715D-6CDC-4861-9B79-58A2A0FC6785}" dt="2020-05-15T08:06:14.971" v="0" actId="478"/>
          <ac:cxnSpMkLst>
            <pc:docMk/>
            <pc:sldMk cId="215036601" sldId="261"/>
            <ac:cxnSpMk id="24" creationId="{4712C0CD-EBDB-41B5-98A8-A9FF24A5154F}"/>
          </ac:cxnSpMkLst>
        </pc:cxnChg>
        <pc:cxnChg chg="del">
          <ac:chgData name="l.cugnoparrotta@campus.unimib.it" userId="3dfe17ba-479f-4f21-b981-b6c224fa7609" providerId="ADAL" clId="{5A63715D-6CDC-4861-9B79-58A2A0FC6785}" dt="2020-05-15T08:06:14.971" v="0" actId="478"/>
          <ac:cxnSpMkLst>
            <pc:docMk/>
            <pc:sldMk cId="215036601" sldId="261"/>
            <ac:cxnSpMk id="25" creationId="{9AD44764-A528-49B1-96E1-198A41316926}"/>
          </ac:cxnSpMkLst>
        </pc:cxnChg>
        <pc:cxnChg chg="mod">
          <ac:chgData name="l.cugnoparrotta@campus.unimib.it" userId="3dfe17ba-479f-4f21-b981-b6c224fa7609" providerId="ADAL" clId="{5A63715D-6CDC-4861-9B79-58A2A0FC6785}" dt="2020-05-15T08:10:35.225" v="69" actId="1035"/>
          <ac:cxnSpMkLst>
            <pc:docMk/>
            <pc:sldMk cId="215036601" sldId="261"/>
            <ac:cxnSpMk id="129" creationId="{9EB6CA2F-BDAB-4860-AB6E-AB135177BEAE}"/>
          </ac:cxnSpMkLst>
        </pc:cxnChg>
        <pc:cxnChg chg="mod">
          <ac:chgData name="l.cugnoparrotta@campus.unimib.it" userId="3dfe17ba-479f-4f21-b981-b6c224fa7609" providerId="ADAL" clId="{5A63715D-6CDC-4861-9B79-58A2A0FC6785}" dt="2020-05-15T08:10:35.225" v="69" actId="1035"/>
          <ac:cxnSpMkLst>
            <pc:docMk/>
            <pc:sldMk cId="215036601" sldId="261"/>
            <ac:cxnSpMk id="132" creationId="{072B1AAA-BD1B-4CEB-93E5-0AC2C1CC9561}"/>
          </ac:cxnSpMkLst>
        </pc:cxnChg>
        <pc:cxnChg chg="mod">
          <ac:chgData name="l.cugnoparrotta@campus.unimib.it" userId="3dfe17ba-479f-4f21-b981-b6c224fa7609" providerId="ADAL" clId="{5A63715D-6CDC-4861-9B79-58A2A0FC6785}" dt="2020-05-15T08:10:35.225" v="69" actId="1035"/>
          <ac:cxnSpMkLst>
            <pc:docMk/>
            <pc:sldMk cId="215036601" sldId="261"/>
            <ac:cxnSpMk id="133" creationId="{18B897AD-D3D8-4C71-A944-8827A39FB2DB}"/>
          </ac:cxnSpMkLst>
        </pc:cxnChg>
      </pc:sldChg>
      <pc:sldChg chg="delSp modSp">
        <pc:chgData name="l.cugnoparrotta@campus.unimib.it" userId="3dfe17ba-479f-4f21-b981-b6c224fa7609" providerId="ADAL" clId="{5A63715D-6CDC-4861-9B79-58A2A0FC6785}" dt="2020-05-15T08:14:33.921" v="92" actId="1076"/>
        <pc:sldMkLst>
          <pc:docMk/>
          <pc:sldMk cId="3959913879" sldId="262"/>
        </pc:sldMkLst>
        <pc:spChg chg="del">
          <ac:chgData name="l.cugnoparrotta@campus.unimib.it" userId="3dfe17ba-479f-4f21-b981-b6c224fa7609" providerId="ADAL" clId="{5A63715D-6CDC-4861-9B79-58A2A0FC6785}" dt="2020-05-15T08:06:18.647" v="1" actId="478"/>
          <ac:spMkLst>
            <pc:docMk/>
            <pc:sldMk cId="3959913879" sldId="262"/>
            <ac:spMk id="23" creationId="{338D8A1F-1C4D-45DF-AA0B-30F1C7A0EE53}"/>
          </ac:spMkLst>
        </pc:spChg>
        <pc:spChg chg="del">
          <ac:chgData name="l.cugnoparrotta@campus.unimib.it" userId="3dfe17ba-479f-4f21-b981-b6c224fa7609" providerId="ADAL" clId="{5A63715D-6CDC-4861-9B79-58A2A0FC6785}" dt="2020-05-15T08:06:18.647" v="1" actId="478"/>
          <ac:spMkLst>
            <pc:docMk/>
            <pc:sldMk cId="3959913879" sldId="262"/>
            <ac:spMk id="26" creationId="{4EA4E476-6708-42B2-B392-23FD734FAEDB}"/>
          </ac:spMkLst>
        </pc:spChg>
        <pc:spChg chg="mod">
          <ac:chgData name="l.cugnoparrotta@campus.unimib.it" userId="3dfe17ba-479f-4f21-b981-b6c224fa7609" providerId="ADAL" clId="{5A63715D-6CDC-4861-9B79-58A2A0FC6785}" dt="2020-05-15T08:14:33.921" v="92" actId="1076"/>
          <ac:spMkLst>
            <pc:docMk/>
            <pc:sldMk cId="3959913879" sldId="262"/>
            <ac:spMk id="82" creationId="{0A678DCB-195B-4D97-95AA-CE09C9F5F906}"/>
          </ac:spMkLst>
        </pc:spChg>
        <pc:spChg chg="mod">
          <ac:chgData name="l.cugnoparrotta@campus.unimib.it" userId="3dfe17ba-479f-4f21-b981-b6c224fa7609" providerId="ADAL" clId="{5A63715D-6CDC-4861-9B79-58A2A0FC6785}" dt="2020-05-15T08:14:30.843" v="91" actId="1035"/>
          <ac:spMkLst>
            <pc:docMk/>
            <pc:sldMk cId="3959913879" sldId="262"/>
            <ac:spMk id="108" creationId="{D2CD38E1-06B6-49AC-BA7D-24631C619004}"/>
          </ac:spMkLst>
        </pc:spChg>
        <pc:cxnChg chg="del">
          <ac:chgData name="l.cugnoparrotta@campus.unimib.it" userId="3dfe17ba-479f-4f21-b981-b6c224fa7609" providerId="ADAL" clId="{5A63715D-6CDC-4861-9B79-58A2A0FC6785}" dt="2020-05-15T08:06:18.647" v="1" actId="478"/>
          <ac:cxnSpMkLst>
            <pc:docMk/>
            <pc:sldMk cId="3959913879" sldId="262"/>
            <ac:cxnSpMk id="24" creationId="{C97CD283-D21F-48F8-AE3D-500A954B0C3E}"/>
          </ac:cxnSpMkLst>
        </pc:cxnChg>
        <pc:cxnChg chg="del">
          <ac:chgData name="l.cugnoparrotta@campus.unimib.it" userId="3dfe17ba-479f-4f21-b981-b6c224fa7609" providerId="ADAL" clId="{5A63715D-6CDC-4861-9B79-58A2A0FC6785}" dt="2020-05-15T08:06:18.647" v="1" actId="478"/>
          <ac:cxnSpMkLst>
            <pc:docMk/>
            <pc:sldMk cId="3959913879" sldId="262"/>
            <ac:cxnSpMk id="25" creationId="{600C5D48-768F-4777-A805-E37674AA5789}"/>
          </ac:cxnSpMkLst>
        </pc:cxnChg>
        <pc:cxnChg chg="mod">
          <ac:chgData name="l.cugnoparrotta@campus.unimib.it" userId="3dfe17ba-479f-4f21-b981-b6c224fa7609" providerId="ADAL" clId="{5A63715D-6CDC-4861-9B79-58A2A0FC6785}" dt="2020-05-15T08:14:27.330" v="87" actId="1035"/>
          <ac:cxnSpMkLst>
            <pc:docMk/>
            <pc:sldMk cId="3959913879" sldId="262"/>
            <ac:cxnSpMk id="104" creationId="{DB35CA36-7CE0-459C-8F95-51D4C77FE1D2}"/>
          </ac:cxnSpMkLst>
        </pc:cxnChg>
      </pc:sldChg>
      <pc:sldChg chg="addSp delSp modSp">
        <pc:chgData name="l.cugnoparrotta@campus.unimib.it" userId="3dfe17ba-479f-4f21-b981-b6c224fa7609" providerId="ADAL" clId="{5A63715D-6CDC-4861-9B79-58A2A0FC6785}" dt="2020-05-15T08:16:52.972" v="105" actId="14100"/>
        <pc:sldMkLst>
          <pc:docMk/>
          <pc:sldMk cId="2548723502" sldId="263"/>
        </pc:sldMkLst>
        <pc:spChg chg="add mod">
          <ac:chgData name="l.cugnoparrotta@campus.unimib.it" userId="3dfe17ba-479f-4f21-b981-b6c224fa7609" providerId="ADAL" clId="{5A63715D-6CDC-4861-9B79-58A2A0FC6785}" dt="2020-05-15T08:14:52.660" v="93" actId="1582"/>
          <ac:spMkLst>
            <pc:docMk/>
            <pc:sldMk cId="2548723502" sldId="263"/>
            <ac:spMk id="2" creationId="{94F80774-F8EF-48FC-A025-5B90C078E94C}"/>
          </ac:spMkLst>
        </pc:spChg>
        <pc:spChg chg="add del mod">
          <ac:chgData name="l.cugnoparrotta@campus.unimib.it" userId="3dfe17ba-479f-4f21-b981-b6c224fa7609" providerId="ADAL" clId="{5A63715D-6CDC-4861-9B79-58A2A0FC6785}" dt="2020-05-15T08:15:23.544" v="95" actId="478"/>
          <ac:spMkLst>
            <pc:docMk/>
            <pc:sldMk cId="2548723502" sldId="263"/>
            <ac:spMk id="3" creationId="{C8886549-976B-42B7-8106-F2951DDB1E0B}"/>
          </ac:spMkLst>
        </pc:spChg>
        <pc:spChg chg="add mod">
          <ac:chgData name="l.cugnoparrotta@campus.unimib.it" userId="3dfe17ba-479f-4f21-b981-b6c224fa7609" providerId="ADAL" clId="{5A63715D-6CDC-4861-9B79-58A2A0FC6785}" dt="2020-05-15T08:16:12.268" v="100" actId="208"/>
          <ac:spMkLst>
            <pc:docMk/>
            <pc:sldMk cId="2548723502" sldId="263"/>
            <ac:spMk id="4" creationId="{443F0F0A-8E1E-41F2-B3E7-57B66D9E93D4}"/>
          </ac:spMkLst>
        </pc:spChg>
        <pc:spChg chg="add mod">
          <ac:chgData name="l.cugnoparrotta@campus.unimib.it" userId="3dfe17ba-479f-4f21-b981-b6c224fa7609" providerId="ADAL" clId="{5A63715D-6CDC-4861-9B79-58A2A0FC6785}" dt="2020-05-15T08:16:52.972" v="105" actId="14100"/>
          <ac:spMkLst>
            <pc:docMk/>
            <pc:sldMk cId="2548723502" sldId="263"/>
            <ac:spMk id="5" creationId="{ACF36FD6-9136-4E72-8076-4DB20A277976}"/>
          </ac:spMkLst>
        </pc:spChg>
        <pc:spChg chg="mod">
          <ac:chgData name="l.cugnoparrotta@campus.unimib.it" userId="3dfe17ba-479f-4f21-b981-b6c224fa7609" providerId="ADAL" clId="{5A63715D-6CDC-4861-9B79-58A2A0FC6785}" dt="2020-05-15T08:08:03.374" v="9" actId="20577"/>
          <ac:spMkLst>
            <pc:docMk/>
            <pc:sldMk cId="2548723502" sldId="263"/>
            <ac:spMk id="158" creationId="{B16E4850-092A-445C-84F3-F6E10E343A3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5C976-F0DF-4191-B4C7-D2A6558A7791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59EE5-AE13-4A75-B75D-0554615D3E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073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8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2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4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6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2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0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5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6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7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1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2347" y="211262"/>
            <a:ext cx="8709285" cy="560873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+mn-lt"/>
              </a:rPr>
              <a:t>Studio di </a:t>
            </a:r>
            <a:r>
              <a:rPr lang="en-US" sz="3600" dirty="0" err="1">
                <a:latin typeface="+mn-lt"/>
              </a:rPr>
              <a:t>caso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Università</a:t>
            </a:r>
            <a:endParaRPr lang="en-US" sz="36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338" y="825062"/>
            <a:ext cx="8949731" cy="5846987"/>
          </a:xfrm>
        </p:spPr>
        <p:txBody>
          <a:bodyPr>
            <a:normAutofit fontScale="55000" lnSpcReduction="20000"/>
          </a:bodyPr>
          <a:lstStyle/>
          <a:p>
            <a:r>
              <a:rPr lang="it-IT" dirty="0"/>
              <a:t>In </a:t>
            </a:r>
            <a:r>
              <a:rPr lang="it-IT" b="1" dirty="0"/>
              <a:t>una</a:t>
            </a:r>
            <a:r>
              <a:rPr lang="it-IT" dirty="0"/>
              <a:t> </a:t>
            </a:r>
            <a:r>
              <a:rPr lang="it-IT" dirty="0" err="1"/>
              <a:t>Universita’</a:t>
            </a:r>
            <a:r>
              <a:rPr lang="it-IT" dirty="0"/>
              <a:t> occorre gestire, aggiornare, interrogare diverse tipologie di dati, ed in particolare i dati per le seguenti tematiche:</a:t>
            </a:r>
            <a:r>
              <a:rPr lang="en-GB" dirty="0"/>
              <a:t> 1. </a:t>
            </a:r>
            <a:r>
              <a:rPr lang="it-IT" dirty="0"/>
              <a:t>Offerta formativa, 2. Carriere degli studenti, 3. Personale docente e non docente</a:t>
            </a:r>
            <a:endParaRPr lang="en-GB" dirty="0"/>
          </a:p>
          <a:p>
            <a:r>
              <a:rPr lang="it-IT" dirty="0"/>
              <a:t>Offerta formativa – I dati riguardano i corsi erogati e i docenti (che possono essere professori ordinari, professori associati o ricercatori) che li insegnano. Ogni corso </a:t>
            </a:r>
            <a:r>
              <a:rPr lang="it-IT" dirty="0" err="1"/>
              <a:t>puo’</a:t>
            </a:r>
            <a:r>
              <a:rPr lang="it-IT" dirty="0"/>
              <a:t> essere insegnato da un solo professore, e ogni professore </a:t>
            </a:r>
            <a:r>
              <a:rPr lang="it-IT" dirty="0" err="1"/>
              <a:t>puo’</a:t>
            </a:r>
            <a:r>
              <a:rPr lang="it-IT" dirty="0"/>
              <a:t> erogare </a:t>
            </a:r>
            <a:r>
              <a:rPr lang="it-IT" dirty="0" err="1"/>
              <a:t>piu’</a:t>
            </a:r>
            <a:r>
              <a:rPr lang="it-IT" dirty="0"/>
              <a:t> corsi. </a:t>
            </a:r>
            <a:r>
              <a:rPr lang="en-GB" dirty="0"/>
              <a:t> </a:t>
            </a:r>
            <a:r>
              <a:rPr lang="it-IT" dirty="0"/>
              <a:t>I corsi sono descritti con un codice, un nome, la laurea a cui afferiscono, cioè se triennale o magistrale, il numero di ore di lezione, il numero di ore di esercitazione, il corso di laurea o i corsi di laurea a cui afferiscono). I docenti sono descritti con una matricola, un nome e cognome, una regione di residenza, e il ruolo, che può assumere tre valori: professore ordinario, professore associato, e ricercatore). I corsi di laurea sono descritti da un codice, un nome, e il professore che lo presiede.</a:t>
            </a:r>
            <a:endParaRPr lang="en-GB" dirty="0"/>
          </a:p>
          <a:p>
            <a:r>
              <a:rPr lang="it-IT" dirty="0"/>
              <a:t>Carriere degli studenti – I dati riguardano gli studenti, i corsi che hanno nel piano di studi, i corsi che hanno superato attraverso esami. Gli studenti sono descritti da una matricola, un nome, un cognome, il tipo di Laurea, che </a:t>
            </a:r>
            <a:r>
              <a:rPr lang="it-IT" dirty="0" err="1"/>
              <a:t>puo’</a:t>
            </a:r>
            <a:r>
              <a:rPr lang="it-IT" dirty="0"/>
              <a:t> essere triennale o magistrale, il corso di Laurea a cui afferiscono, la  città di nascita e di residenza, con provincia di residenza e regione di residenza. I piani di studio sono descritti per ogni studente mediante la matricola dello studente e il codice dei corsi che fanno parte del piano. Gli esami sono descritti dal voto e la data, con giorno, mese, anno. I corsi sono descritti mediante un codice, un nome, il corso di laurea cui afferiscono, ad esempio “Informatica”, “Teoria e tecnica della comunicazione”, ecc.) il numero di crediti di lezioni, il numero di crediti di esercitazioni.</a:t>
            </a:r>
            <a:endParaRPr lang="en-GB" dirty="0"/>
          </a:p>
          <a:p>
            <a:r>
              <a:rPr lang="it-IT" dirty="0"/>
              <a:t>Personale docente e non docente - Il personale </a:t>
            </a:r>
            <a:r>
              <a:rPr lang="it-IT" dirty="0" err="1"/>
              <a:t>puo’</a:t>
            </a:r>
            <a:r>
              <a:rPr lang="it-IT" dirty="0"/>
              <a:t> essere docente o non docente. Ogni persona che lavora alla </a:t>
            </a:r>
            <a:r>
              <a:rPr lang="it-IT" dirty="0" err="1"/>
              <a:t>universita’</a:t>
            </a:r>
            <a:r>
              <a:rPr lang="it-IT" dirty="0"/>
              <a:t> è descritta per mezzo di un numero di matricola, un nome, un cognome, un codice fiscale, una </a:t>
            </a:r>
            <a:r>
              <a:rPr lang="it-IT" dirty="0" err="1"/>
              <a:t>citta’</a:t>
            </a:r>
            <a:r>
              <a:rPr lang="it-IT" dirty="0"/>
              <a:t> di nascita e di residenza, la provincia e regione di residenza, un ruolo, che </a:t>
            </a:r>
            <a:r>
              <a:rPr lang="it-IT" dirty="0" err="1"/>
              <a:t>puo’</a:t>
            </a:r>
            <a:r>
              <a:rPr lang="it-IT" dirty="0"/>
              <a:t> assumere come valori [professore ordinario, professore associato, ricercatore, personale tecnico, personale amministrativo], una classe di stipendio (solo per i professori ordinari, associati, ricercatori), e che assume come valori i numeri da 1 a 15, una categoria (solo per il personale non docente, e </a:t>
            </a:r>
            <a:r>
              <a:rPr lang="it-IT" dirty="0" err="1"/>
              <a:t>puo’</a:t>
            </a:r>
            <a:r>
              <a:rPr lang="it-IT" dirty="0"/>
              <a:t> assumere come valori A, B, C, e D), e uno stipendio annuale.</a:t>
            </a:r>
          </a:p>
          <a:p>
            <a:r>
              <a:rPr lang="it-IT" dirty="0"/>
              <a:t>Rappresentare i tre insiemi di requisiti inizialmente per mezzo di tre schemi concettuali distinti, chiamati </a:t>
            </a:r>
            <a:r>
              <a:rPr lang="en-GB" dirty="0"/>
              <a:t>1. </a:t>
            </a:r>
            <a:r>
              <a:rPr lang="it-IT" dirty="0"/>
              <a:t>Offerta formativa (</a:t>
            </a:r>
            <a:r>
              <a:rPr lang="it-IT" b="1" dirty="0"/>
              <a:t>OF</a:t>
            </a:r>
            <a:r>
              <a:rPr lang="it-IT" dirty="0"/>
              <a:t>), 2. Carriere degli studenti (</a:t>
            </a:r>
            <a:r>
              <a:rPr lang="it-IT" b="1" dirty="0"/>
              <a:t>CS</a:t>
            </a:r>
            <a:r>
              <a:rPr lang="it-IT" dirty="0"/>
              <a:t>), 3. Personale docente e non docente (</a:t>
            </a:r>
            <a:r>
              <a:rPr lang="it-IT" b="1" dirty="0"/>
              <a:t>PDND</a:t>
            </a:r>
            <a:r>
              <a:rPr lang="it-IT" dirty="0"/>
              <a:t>) rappresentando anche eventuali identificatori esterni e cardinalità minime e massime. Utilizzare la griglia riportata in seguito, producendo tre distinte pagine </a:t>
            </a:r>
            <a:r>
              <a:rPr lang="it-IT" dirty="0" err="1"/>
              <a:t>power</a:t>
            </a:r>
            <a:r>
              <a:rPr lang="it-IT" dirty="0"/>
              <a:t> </a:t>
            </a:r>
            <a:r>
              <a:rPr lang="it-IT" dirty="0" err="1"/>
              <a:t>point</a:t>
            </a:r>
            <a:r>
              <a:rPr lang="it-IT" dirty="0"/>
              <a:t> o equivalenti. </a:t>
            </a:r>
            <a:endParaRPr lang="it-IT" sz="1800" dirty="0"/>
          </a:p>
          <a:p>
            <a:r>
              <a:rPr lang="it-IT" sz="2700" dirty="0"/>
              <a:t>Successivamente in una quarta griglia rappresentare lo schema risultato della integrazione (</a:t>
            </a:r>
            <a:r>
              <a:rPr lang="it-IT" sz="2700" b="1" dirty="0"/>
              <a:t>SI</a:t>
            </a:r>
            <a:r>
              <a:rPr lang="it-IT" sz="2700" dirty="0"/>
              <a:t>) dei tre schemi, effettuata identificando prima i concetti comuni; evidenziare con linee chiuse gli schemi di partenza. </a:t>
            </a:r>
          </a:p>
        </p:txBody>
      </p:sp>
    </p:spTree>
    <p:extLst>
      <p:ext uri="{BB962C8B-B14F-4D97-AF65-F5344CB8AC3E}">
        <p14:creationId xmlns:p14="http://schemas.microsoft.com/office/powerpoint/2010/main" val="137040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5888" y="84138"/>
            <a:ext cx="8610600" cy="544512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Rappresentazione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grafica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modello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167625"/>
              </p:ext>
            </p:extLst>
          </p:nvPr>
        </p:nvGraphicFramePr>
        <p:xfrm>
          <a:off x="1241425" y="847725"/>
          <a:ext cx="6615113" cy="56855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2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2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591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Costrutto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 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modello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ER</a:t>
                      </a: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Rappresentazione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diagrammatica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927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Entità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115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Attributo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 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Entità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106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Relationship</a:t>
                      </a: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10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Attributo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 relationship</a:t>
                      </a: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10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Gerarchia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s-a</a:t>
                      </a: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442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Gerarchia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 </a:t>
                      </a:r>
                      <a:r>
                        <a:rPr lang="en-US" sz="18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eneralizzazione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442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Identificatore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442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Cardinalità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minima e 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massima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(1,n)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 (0,n) o (1,1) o (0,1)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312372676"/>
                  </a:ext>
                </a:extLst>
              </a:tr>
            </a:tbl>
          </a:graphicData>
        </a:graphic>
      </p:graphicFrame>
      <p:sp>
        <p:nvSpPr>
          <p:cNvPr id="10275" name="Rectangle 1"/>
          <p:cNvSpPr>
            <a:spLocks noChangeArrowheads="1"/>
          </p:cNvSpPr>
          <p:nvPr/>
        </p:nvSpPr>
        <p:spPr bwMode="auto">
          <a:xfrm>
            <a:off x="5538567" y="1549647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0276" name="Group 3"/>
          <p:cNvGrpSpPr>
            <a:grpSpLocks/>
          </p:cNvGrpSpPr>
          <p:nvPr/>
        </p:nvGrpSpPr>
        <p:grpSpPr bwMode="auto">
          <a:xfrm>
            <a:off x="6411846" y="2217984"/>
            <a:ext cx="512828" cy="134938"/>
            <a:chOff x="5472113" y="2528900"/>
            <a:chExt cx="541337" cy="134937"/>
          </a:xfrm>
        </p:grpSpPr>
        <p:cxnSp>
          <p:nvCxnSpPr>
            <p:cNvPr id="10291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92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0277" name="Diamond 7"/>
          <p:cNvSpPr>
            <a:spLocks noChangeArrowheads="1"/>
          </p:cNvSpPr>
          <p:nvPr/>
        </p:nvSpPr>
        <p:spPr bwMode="auto">
          <a:xfrm>
            <a:off x="5518272" y="2797422"/>
            <a:ext cx="1087313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10278" name="Straight Arrow Connector 13"/>
          <p:cNvCxnSpPr>
            <a:cxnSpLocks noChangeShapeType="1"/>
          </p:cNvCxnSpPr>
          <p:nvPr/>
        </p:nvCxnSpPr>
        <p:spPr bwMode="auto">
          <a:xfrm flipV="1">
            <a:off x="6016624" y="3889622"/>
            <a:ext cx="0" cy="3603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0279" name="Gruppo 1"/>
          <p:cNvGrpSpPr>
            <a:grpSpLocks/>
          </p:cNvGrpSpPr>
          <p:nvPr/>
        </p:nvGrpSpPr>
        <p:grpSpPr bwMode="auto">
          <a:xfrm>
            <a:off x="5409405" y="4489220"/>
            <a:ext cx="1214438" cy="539750"/>
            <a:chOff x="4930775" y="5229225"/>
            <a:chExt cx="1214438" cy="539750"/>
          </a:xfrm>
        </p:grpSpPr>
        <p:cxnSp>
          <p:nvCxnSpPr>
            <p:cNvPr id="10287" name="Straight Arrow Connector 17"/>
            <p:cNvCxnSpPr>
              <a:cxnSpLocks noChangeShapeType="1"/>
            </p:cNvCxnSpPr>
            <p:nvPr/>
          </p:nvCxnSpPr>
          <p:spPr bwMode="auto">
            <a:xfrm flipV="1">
              <a:off x="5605463" y="5229225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8" name="Straight Connector 16"/>
            <p:cNvCxnSpPr>
              <a:cxnSpLocks noChangeShapeType="1"/>
            </p:cNvCxnSpPr>
            <p:nvPr/>
          </p:nvCxnSpPr>
          <p:spPr bwMode="auto">
            <a:xfrm flipH="1">
              <a:off x="4930775" y="5499100"/>
              <a:ext cx="121443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9" name="Straight Arrow Connector 22"/>
            <p:cNvCxnSpPr>
              <a:cxnSpLocks noChangeShapeType="1"/>
            </p:cNvCxnSpPr>
            <p:nvPr/>
          </p:nvCxnSpPr>
          <p:spPr bwMode="auto">
            <a:xfrm flipV="1">
              <a:off x="6145213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0" name="Straight Arrow Connector 24"/>
            <p:cNvCxnSpPr>
              <a:cxnSpLocks noChangeShapeType="1"/>
            </p:cNvCxnSpPr>
            <p:nvPr/>
          </p:nvCxnSpPr>
          <p:spPr bwMode="auto">
            <a:xfrm flipV="1">
              <a:off x="4930775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0280" name="Straight Connector 26"/>
          <p:cNvCxnSpPr>
            <a:cxnSpLocks noChangeShapeType="1"/>
          </p:cNvCxnSpPr>
          <p:nvPr/>
        </p:nvCxnSpPr>
        <p:spPr bwMode="auto">
          <a:xfrm>
            <a:off x="4548981" y="5405437"/>
            <a:ext cx="5857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1" name="Oval 27"/>
          <p:cNvSpPr>
            <a:spLocks noChangeArrowheads="1"/>
          </p:cNvSpPr>
          <p:nvPr/>
        </p:nvSpPr>
        <p:spPr bwMode="auto">
          <a:xfrm>
            <a:off x="5134768" y="5314949"/>
            <a:ext cx="134938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82" name="Rectangle 1"/>
          <p:cNvSpPr>
            <a:spLocks noChangeArrowheads="1"/>
          </p:cNvSpPr>
          <p:nvPr/>
        </p:nvSpPr>
        <p:spPr bwMode="auto">
          <a:xfrm>
            <a:off x="5538567" y="2170359"/>
            <a:ext cx="852707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83" name="Diamond 7"/>
          <p:cNvSpPr>
            <a:spLocks noChangeArrowheads="1"/>
          </p:cNvSpPr>
          <p:nvPr/>
        </p:nvSpPr>
        <p:spPr bwMode="auto">
          <a:xfrm>
            <a:off x="5551610" y="3387972"/>
            <a:ext cx="1087314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0284" name="Group 24"/>
          <p:cNvGrpSpPr>
            <a:grpSpLocks/>
          </p:cNvGrpSpPr>
          <p:nvPr/>
        </p:nvGrpSpPr>
        <p:grpSpPr bwMode="auto">
          <a:xfrm>
            <a:off x="6337234" y="3546722"/>
            <a:ext cx="512827" cy="134937"/>
            <a:chOff x="5472113" y="2528900"/>
            <a:chExt cx="541337" cy="134937"/>
          </a:xfrm>
        </p:grpSpPr>
        <p:cxnSp>
          <p:nvCxnSpPr>
            <p:cNvPr id="10285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86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cxnSp>
        <p:nvCxnSpPr>
          <p:cNvPr id="22" name="Straight Connector 26"/>
          <p:cNvCxnSpPr>
            <a:cxnSpLocks noChangeShapeType="1"/>
          </p:cNvCxnSpPr>
          <p:nvPr/>
        </p:nvCxnSpPr>
        <p:spPr bwMode="auto">
          <a:xfrm>
            <a:off x="6338887" y="5449887"/>
            <a:ext cx="5857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Oval 27"/>
          <p:cNvSpPr>
            <a:spLocks noChangeArrowheads="1"/>
          </p:cNvSpPr>
          <p:nvPr/>
        </p:nvSpPr>
        <p:spPr bwMode="auto">
          <a:xfrm>
            <a:off x="6924674" y="5359399"/>
            <a:ext cx="134938" cy="1349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24" name="Straight Connector 26"/>
          <p:cNvCxnSpPr>
            <a:cxnSpLocks noChangeShapeType="1"/>
          </p:cNvCxnSpPr>
          <p:nvPr/>
        </p:nvCxnSpPr>
        <p:spPr bwMode="auto">
          <a:xfrm>
            <a:off x="6338887" y="5652594"/>
            <a:ext cx="5857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Oval 27"/>
          <p:cNvSpPr>
            <a:spLocks noChangeArrowheads="1"/>
          </p:cNvSpPr>
          <p:nvPr/>
        </p:nvSpPr>
        <p:spPr bwMode="auto">
          <a:xfrm>
            <a:off x="6924674" y="5562106"/>
            <a:ext cx="134938" cy="1349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4" name="Connettore diritto 3"/>
          <p:cNvCxnSpPr/>
          <p:nvPr/>
        </p:nvCxnSpPr>
        <p:spPr>
          <a:xfrm>
            <a:off x="6614318" y="5314949"/>
            <a:ext cx="0" cy="398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6560483" y="5171959"/>
            <a:ext cx="134938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0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7604452" y="253423"/>
            <a:ext cx="1255352" cy="730633"/>
          </a:xfrm>
        </p:spPr>
        <p:txBody>
          <a:bodyPr>
            <a:normAutofit/>
          </a:bodyPr>
          <a:lstStyle/>
          <a:p>
            <a:pPr algn="ctr"/>
            <a:r>
              <a:rPr lang="en-GB" altLang="en-US" sz="3200" dirty="0">
                <a:latin typeface="+mn-lt"/>
              </a:rPr>
              <a:t>OF</a:t>
            </a:r>
          </a:p>
        </p:txBody>
      </p:sp>
      <p:sp>
        <p:nvSpPr>
          <p:cNvPr id="11267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400">
              <a:latin typeface="Times New Roman" panose="02020603050405020304" pitchFamily="18" charset="0"/>
            </a:endParaRPr>
          </a:p>
        </p:txBody>
      </p:sp>
      <p:cxnSp>
        <p:nvCxnSpPr>
          <p:cNvPr id="11268" name="Connettore diritto 6"/>
          <p:cNvCxnSpPr>
            <a:cxnSpLocks noChangeShapeType="1"/>
          </p:cNvCxnSpPr>
          <p:nvPr/>
        </p:nvCxnSpPr>
        <p:spPr bwMode="auto">
          <a:xfrm>
            <a:off x="295275" y="1403350"/>
            <a:ext cx="84232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269" name="Gruppo 37"/>
          <p:cNvGrpSpPr>
            <a:grpSpLocks/>
          </p:cNvGrpSpPr>
          <p:nvPr/>
        </p:nvGrpSpPr>
        <p:grpSpPr bwMode="auto">
          <a:xfrm>
            <a:off x="242888" y="2079625"/>
            <a:ext cx="8475662" cy="4049713"/>
            <a:chOff x="243336" y="2078850"/>
            <a:chExt cx="8235334" cy="4050451"/>
          </a:xfrm>
        </p:grpSpPr>
        <p:cxnSp>
          <p:nvCxnSpPr>
            <p:cNvPr id="11280" name="Connettore diritto 8"/>
            <p:cNvCxnSpPr>
              <a:cxnSpLocks noChangeShapeType="1"/>
            </p:cNvCxnSpPr>
            <p:nvPr/>
          </p:nvCxnSpPr>
          <p:spPr bwMode="auto">
            <a:xfrm>
              <a:off x="287760" y="20788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1" name="Connettore diritto 9"/>
            <p:cNvCxnSpPr>
              <a:cxnSpLocks noChangeShapeType="1"/>
            </p:cNvCxnSpPr>
            <p:nvPr/>
          </p:nvCxnSpPr>
          <p:spPr bwMode="auto">
            <a:xfrm>
              <a:off x="280356" y="27539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2" name="Connettore diritto 10"/>
            <p:cNvCxnSpPr>
              <a:cxnSpLocks noChangeShapeType="1"/>
            </p:cNvCxnSpPr>
            <p:nvPr/>
          </p:nvCxnSpPr>
          <p:spPr bwMode="auto">
            <a:xfrm>
              <a:off x="272952" y="34290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3" name="Connettore diritto 11"/>
            <p:cNvCxnSpPr>
              <a:cxnSpLocks noChangeShapeType="1"/>
            </p:cNvCxnSpPr>
            <p:nvPr/>
          </p:nvCxnSpPr>
          <p:spPr bwMode="auto">
            <a:xfrm>
              <a:off x="265548" y="410407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4" name="Connettore diritto 12"/>
            <p:cNvCxnSpPr>
              <a:cxnSpLocks noChangeShapeType="1"/>
            </p:cNvCxnSpPr>
            <p:nvPr/>
          </p:nvCxnSpPr>
          <p:spPr bwMode="auto">
            <a:xfrm>
              <a:off x="258144" y="47791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5" name="Connettore diritto 13"/>
            <p:cNvCxnSpPr>
              <a:cxnSpLocks noChangeShapeType="1"/>
            </p:cNvCxnSpPr>
            <p:nvPr/>
          </p:nvCxnSpPr>
          <p:spPr bwMode="auto">
            <a:xfrm>
              <a:off x="250740" y="54542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6" name="Connettore diritto 14"/>
            <p:cNvCxnSpPr>
              <a:cxnSpLocks noChangeShapeType="1"/>
            </p:cNvCxnSpPr>
            <p:nvPr/>
          </p:nvCxnSpPr>
          <p:spPr bwMode="auto">
            <a:xfrm>
              <a:off x="243336" y="61293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270" name="Connettore diritto 16"/>
          <p:cNvCxnSpPr>
            <a:cxnSpLocks noChangeShapeType="1"/>
          </p:cNvCxnSpPr>
          <p:nvPr/>
        </p:nvCxnSpPr>
        <p:spPr bwMode="auto">
          <a:xfrm>
            <a:off x="4095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1" name="Connettore diritto 20"/>
          <p:cNvCxnSpPr>
            <a:cxnSpLocks noChangeShapeType="1"/>
          </p:cNvCxnSpPr>
          <p:nvPr/>
        </p:nvCxnSpPr>
        <p:spPr bwMode="auto">
          <a:xfrm>
            <a:off x="133191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2" name="Connettore diritto 21"/>
          <p:cNvCxnSpPr>
            <a:cxnSpLocks noChangeShapeType="1"/>
          </p:cNvCxnSpPr>
          <p:nvPr/>
        </p:nvCxnSpPr>
        <p:spPr bwMode="auto">
          <a:xfrm>
            <a:off x="225266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3" name="Connettore diritto 22"/>
          <p:cNvCxnSpPr>
            <a:cxnSpLocks noChangeShapeType="1"/>
          </p:cNvCxnSpPr>
          <p:nvPr/>
        </p:nvCxnSpPr>
        <p:spPr bwMode="auto">
          <a:xfrm>
            <a:off x="31750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4" name="Connettore diritto 23"/>
          <p:cNvCxnSpPr>
            <a:cxnSpLocks noChangeShapeType="1"/>
          </p:cNvCxnSpPr>
          <p:nvPr/>
        </p:nvCxnSpPr>
        <p:spPr bwMode="auto">
          <a:xfrm>
            <a:off x="409575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5" name="Connettore diritto 24"/>
          <p:cNvCxnSpPr>
            <a:cxnSpLocks noChangeShapeType="1"/>
          </p:cNvCxnSpPr>
          <p:nvPr/>
        </p:nvCxnSpPr>
        <p:spPr bwMode="auto">
          <a:xfrm>
            <a:off x="50165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6" name="Connettore diritto 25"/>
          <p:cNvCxnSpPr>
            <a:cxnSpLocks noChangeShapeType="1"/>
          </p:cNvCxnSpPr>
          <p:nvPr/>
        </p:nvCxnSpPr>
        <p:spPr bwMode="auto">
          <a:xfrm>
            <a:off x="59388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7" name="Connettore diritto 26"/>
          <p:cNvCxnSpPr>
            <a:cxnSpLocks noChangeShapeType="1"/>
          </p:cNvCxnSpPr>
          <p:nvPr/>
        </p:nvCxnSpPr>
        <p:spPr bwMode="auto">
          <a:xfrm>
            <a:off x="685958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8" name="Connettore diritto 27"/>
          <p:cNvCxnSpPr>
            <a:cxnSpLocks noChangeShapeType="1"/>
          </p:cNvCxnSpPr>
          <p:nvPr/>
        </p:nvCxnSpPr>
        <p:spPr bwMode="auto">
          <a:xfrm>
            <a:off x="7780338" y="1211069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9" name="Connettore diritto 28"/>
          <p:cNvCxnSpPr>
            <a:cxnSpLocks noChangeShapeType="1"/>
          </p:cNvCxnSpPr>
          <p:nvPr/>
        </p:nvCxnSpPr>
        <p:spPr bwMode="auto">
          <a:xfrm>
            <a:off x="8721337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26854B1-5250-4B3E-9B2F-C14CE1C30A4D}"/>
              </a:ext>
            </a:extLst>
          </p:cNvPr>
          <p:cNvSpPr txBox="1"/>
          <p:nvPr/>
        </p:nvSpPr>
        <p:spPr>
          <a:xfrm>
            <a:off x="1954102" y="2232435"/>
            <a:ext cx="75973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Corso</a:t>
            </a:r>
          </a:p>
        </p:txBody>
      </p:sp>
      <p:sp>
        <p:nvSpPr>
          <p:cNvPr id="4" name="Rombo 3">
            <a:extLst>
              <a:ext uri="{FF2B5EF4-FFF2-40B4-BE49-F238E27FC236}">
                <a16:creationId xmlns:a16="http://schemas.microsoft.com/office/drawing/2014/main" id="{BD4E22CC-C654-4806-8A80-49841056B3C7}"/>
              </a:ext>
            </a:extLst>
          </p:cNvPr>
          <p:cNvSpPr/>
          <p:nvPr/>
        </p:nvSpPr>
        <p:spPr>
          <a:xfrm>
            <a:off x="4011775" y="2156030"/>
            <a:ext cx="1353327" cy="52214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D703C975-56B4-485B-8BBE-DAFA773AB69B}"/>
              </a:ext>
            </a:extLst>
          </p:cNvPr>
          <p:cNvSpPr txBox="1"/>
          <p:nvPr/>
        </p:nvSpPr>
        <p:spPr>
          <a:xfrm>
            <a:off x="5952946" y="2229254"/>
            <a:ext cx="11009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Docente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424BE74A-ABD2-4A7A-A76C-B96ECAC033CE}"/>
              </a:ext>
            </a:extLst>
          </p:cNvPr>
          <p:cNvSpPr txBox="1"/>
          <p:nvPr/>
        </p:nvSpPr>
        <p:spPr>
          <a:xfrm>
            <a:off x="3791695" y="4879105"/>
            <a:ext cx="18602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err="1"/>
              <a:t>Corso_di_Laurea</a:t>
            </a:r>
            <a:endParaRPr lang="it-IT" dirty="0"/>
          </a:p>
        </p:txBody>
      </p:sp>
      <p:sp>
        <p:nvSpPr>
          <p:cNvPr id="28" name="Rombo 27">
            <a:extLst>
              <a:ext uri="{FF2B5EF4-FFF2-40B4-BE49-F238E27FC236}">
                <a16:creationId xmlns:a16="http://schemas.microsoft.com/office/drawing/2014/main" id="{7411D20A-9ACC-4A10-95CA-A4764FA6C208}"/>
              </a:ext>
            </a:extLst>
          </p:cNvPr>
          <p:cNvSpPr/>
          <p:nvPr/>
        </p:nvSpPr>
        <p:spPr>
          <a:xfrm>
            <a:off x="2344853" y="3661959"/>
            <a:ext cx="1353327" cy="52214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ombo 28">
            <a:extLst>
              <a:ext uri="{FF2B5EF4-FFF2-40B4-BE49-F238E27FC236}">
                <a16:creationId xmlns:a16="http://schemas.microsoft.com/office/drawing/2014/main" id="{F57BF8ED-CD87-4D7F-AC47-133B8F2469F3}"/>
              </a:ext>
            </a:extLst>
          </p:cNvPr>
          <p:cNvSpPr/>
          <p:nvPr/>
        </p:nvSpPr>
        <p:spPr>
          <a:xfrm>
            <a:off x="5868826" y="3518121"/>
            <a:ext cx="1353327" cy="52214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a gomito 5">
            <a:extLst>
              <a:ext uri="{FF2B5EF4-FFF2-40B4-BE49-F238E27FC236}">
                <a16:creationId xmlns:a16="http://schemas.microsoft.com/office/drawing/2014/main" id="{E130717B-F79D-4AF6-B236-1B9526812B9E}"/>
              </a:ext>
            </a:extLst>
          </p:cNvPr>
          <p:cNvCxnSpPr>
            <a:stCxn id="3" idx="2"/>
            <a:endCxn id="28" idx="0"/>
          </p:cNvCxnSpPr>
          <p:nvPr/>
        </p:nvCxnSpPr>
        <p:spPr>
          <a:xfrm rot="16200000" flipH="1">
            <a:off x="2147646" y="2788088"/>
            <a:ext cx="1060192" cy="68755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a gomito 7">
            <a:extLst>
              <a:ext uri="{FF2B5EF4-FFF2-40B4-BE49-F238E27FC236}">
                <a16:creationId xmlns:a16="http://schemas.microsoft.com/office/drawing/2014/main" id="{6B47479B-8C39-4C65-ADF9-CEBC1130479E}"/>
              </a:ext>
            </a:extLst>
          </p:cNvPr>
          <p:cNvCxnSpPr>
            <a:stCxn id="28" idx="2"/>
            <a:endCxn id="27" idx="1"/>
          </p:cNvCxnSpPr>
          <p:nvPr/>
        </p:nvCxnSpPr>
        <p:spPr>
          <a:xfrm rot="16200000" flipH="1">
            <a:off x="2966771" y="4238847"/>
            <a:ext cx="879670" cy="77017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51C4BE4E-67F3-4E02-8000-9CA2240838F7}"/>
              </a:ext>
            </a:extLst>
          </p:cNvPr>
          <p:cNvCxnSpPr>
            <a:stCxn id="3" idx="3"/>
            <a:endCxn id="4" idx="1"/>
          </p:cNvCxnSpPr>
          <p:nvPr/>
        </p:nvCxnSpPr>
        <p:spPr>
          <a:xfrm>
            <a:off x="2713832" y="2417101"/>
            <a:ext cx="12979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61CDE115-773B-450F-A36C-4A26765D1A99}"/>
              </a:ext>
            </a:extLst>
          </p:cNvPr>
          <p:cNvCxnSpPr>
            <a:cxnSpLocks/>
            <a:stCxn id="4" idx="3"/>
            <a:endCxn id="26" idx="1"/>
          </p:cNvCxnSpPr>
          <p:nvPr/>
        </p:nvCxnSpPr>
        <p:spPr>
          <a:xfrm flipV="1">
            <a:off x="5365102" y="2413920"/>
            <a:ext cx="587844" cy="3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a gomito 21">
            <a:extLst>
              <a:ext uri="{FF2B5EF4-FFF2-40B4-BE49-F238E27FC236}">
                <a16:creationId xmlns:a16="http://schemas.microsoft.com/office/drawing/2014/main" id="{6E8800B6-4025-454A-99FD-8C5E0F29AFD0}"/>
              </a:ext>
            </a:extLst>
          </p:cNvPr>
          <p:cNvCxnSpPr>
            <a:stCxn id="26" idx="2"/>
            <a:endCxn id="29" idx="0"/>
          </p:cNvCxnSpPr>
          <p:nvPr/>
        </p:nvCxnSpPr>
        <p:spPr>
          <a:xfrm rot="16200000" flipH="1">
            <a:off x="6064698" y="3037328"/>
            <a:ext cx="919535" cy="4204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a gomito 23">
            <a:extLst>
              <a:ext uri="{FF2B5EF4-FFF2-40B4-BE49-F238E27FC236}">
                <a16:creationId xmlns:a16="http://schemas.microsoft.com/office/drawing/2014/main" id="{D6A302F2-05C0-436F-815D-E5342239A911}"/>
              </a:ext>
            </a:extLst>
          </p:cNvPr>
          <p:cNvCxnSpPr>
            <a:stCxn id="29" idx="2"/>
            <a:endCxn id="27" idx="3"/>
          </p:cNvCxnSpPr>
          <p:nvPr/>
        </p:nvCxnSpPr>
        <p:spPr>
          <a:xfrm rot="5400000">
            <a:off x="5586976" y="4105257"/>
            <a:ext cx="1023508" cy="89352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AE98CD2C-9F5E-4F25-8CC0-6DBCC07754EC}"/>
              </a:ext>
            </a:extLst>
          </p:cNvPr>
          <p:cNvCxnSpPr>
            <a:cxnSpLocks/>
          </p:cNvCxnSpPr>
          <p:nvPr/>
        </p:nvCxnSpPr>
        <p:spPr>
          <a:xfrm>
            <a:off x="3853548" y="5248437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e 31">
            <a:extLst>
              <a:ext uri="{FF2B5EF4-FFF2-40B4-BE49-F238E27FC236}">
                <a16:creationId xmlns:a16="http://schemas.microsoft.com/office/drawing/2014/main" id="{7A9FECF1-27CB-40D6-B4BE-66713D02F41E}"/>
              </a:ext>
            </a:extLst>
          </p:cNvPr>
          <p:cNvSpPr/>
          <p:nvPr/>
        </p:nvSpPr>
        <p:spPr>
          <a:xfrm>
            <a:off x="3806293" y="5427141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Ovale 53">
            <a:extLst>
              <a:ext uri="{FF2B5EF4-FFF2-40B4-BE49-F238E27FC236}">
                <a16:creationId xmlns:a16="http://schemas.microsoft.com/office/drawing/2014/main" id="{D7FD2453-4DCA-4511-965E-FAB6CB950E09}"/>
              </a:ext>
            </a:extLst>
          </p:cNvPr>
          <p:cNvSpPr/>
          <p:nvPr/>
        </p:nvSpPr>
        <p:spPr>
          <a:xfrm>
            <a:off x="4396274" y="5426427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Ovale 54">
            <a:extLst>
              <a:ext uri="{FF2B5EF4-FFF2-40B4-BE49-F238E27FC236}">
                <a16:creationId xmlns:a16="http://schemas.microsoft.com/office/drawing/2014/main" id="{0BE0990D-E66A-4367-AF5F-173EF7BA6E0E}"/>
              </a:ext>
            </a:extLst>
          </p:cNvPr>
          <p:cNvSpPr/>
          <p:nvPr/>
        </p:nvSpPr>
        <p:spPr>
          <a:xfrm>
            <a:off x="4913581" y="5443333"/>
            <a:ext cx="94488" cy="839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08456D51-83A2-4F96-918F-DDF5612C6C80}"/>
              </a:ext>
            </a:extLst>
          </p:cNvPr>
          <p:cNvCxnSpPr>
            <a:cxnSpLocks/>
          </p:cNvCxnSpPr>
          <p:nvPr/>
        </p:nvCxnSpPr>
        <p:spPr>
          <a:xfrm>
            <a:off x="4443517" y="5244512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2C200DBE-B341-42D6-BCAA-ADC0E16EEE07}"/>
              </a:ext>
            </a:extLst>
          </p:cNvPr>
          <p:cNvCxnSpPr>
            <a:cxnSpLocks/>
          </p:cNvCxnSpPr>
          <p:nvPr/>
        </p:nvCxnSpPr>
        <p:spPr>
          <a:xfrm>
            <a:off x="4960825" y="5244512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6A85942E-6F88-46B8-9F8C-352A0B1C62E0}"/>
              </a:ext>
            </a:extLst>
          </p:cNvPr>
          <p:cNvSpPr txBox="1"/>
          <p:nvPr/>
        </p:nvSpPr>
        <p:spPr>
          <a:xfrm>
            <a:off x="3230203" y="5451207"/>
            <a:ext cx="84756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tipologia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E0B4C64B-D08F-481B-9864-3B5DA9F79F97}"/>
              </a:ext>
            </a:extLst>
          </p:cNvPr>
          <p:cNvSpPr txBox="1"/>
          <p:nvPr/>
        </p:nvSpPr>
        <p:spPr>
          <a:xfrm>
            <a:off x="4121653" y="5461013"/>
            <a:ext cx="84756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nome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54FF3BB6-CFA1-4F2B-8DF6-E816210B2E46}"/>
              </a:ext>
            </a:extLst>
          </p:cNvPr>
          <p:cNvSpPr txBox="1"/>
          <p:nvPr/>
        </p:nvSpPr>
        <p:spPr>
          <a:xfrm>
            <a:off x="4695389" y="5491467"/>
            <a:ext cx="84756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codice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2796BF9-1998-4C75-A03C-B932959662A0}"/>
              </a:ext>
            </a:extLst>
          </p:cNvPr>
          <p:cNvSpPr txBox="1"/>
          <p:nvPr/>
        </p:nvSpPr>
        <p:spPr>
          <a:xfrm>
            <a:off x="2610834" y="3738820"/>
            <a:ext cx="13073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afferisce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7C82D372-37A8-45AF-806B-AA9843E7D6E0}"/>
              </a:ext>
            </a:extLst>
          </p:cNvPr>
          <p:cNvSpPr txBox="1"/>
          <p:nvPr/>
        </p:nvSpPr>
        <p:spPr>
          <a:xfrm>
            <a:off x="4245860" y="2248119"/>
            <a:ext cx="856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insegna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3A094C63-C713-45CA-9978-540E319C5130}"/>
              </a:ext>
            </a:extLst>
          </p:cNvPr>
          <p:cNvSpPr txBox="1"/>
          <p:nvPr/>
        </p:nvSpPr>
        <p:spPr>
          <a:xfrm>
            <a:off x="6102975" y="3599965"/>
            <a:ext cx="13073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presiede</a:t>
            </a:r>
          </a:p>
        </p:txBody>
      </p: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47BA3309-F726-4B59-980C-B7AA37756424}"/>
              </a:ext>
            </a:extLst>
          </p:cNvPr>
          <p:cNvCxnSpPr>
            <a:cxnSpLocks/>
          </p:cNvCxnSpPr>
          <p:nvPr/>
        </p:nvCxnSpPr>
        <p:spPr>
          <a:xfrm>
            <a:off x="2043453" y="2023639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e 69">
            <a:extLst>
              <a:ext uri="{FF2B5EF4-FFF2-40B4-BE49-F238E27FC236}">
                <a16:creationId xmlns:a16="http://schemas.microsoft.com/office/drawing/2014/main" id="{3374BD89-D478-4FBA-A29D-8909FB1BC9F7}"/>
              </a:ext>
            </a:extLst>
          </p:cNvPr>
          <p:cNvSpPr/>
          <p:nvPr/>
        </p:nvSpPr>
        <p:spPr>
          <a:xfrm>
            <a:off x="2002317" y="1961239"/>
            <a:ext cx="94488" cy="839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525B8935-A030-4C83-A512-745AD33CBE1A}"/>
              </a:ext>
            </a:extLst>
          </p:cNvPr>
          <p:cNvSpPr txBox="1"/>
          <p:nvPr/>
        </p:nvSpPr>
        <p:spPr>
          <a:xfrm>
            <a:off x="6487027" y="1704371"/>
            <a:ext cx="84756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nome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B18293D6-F262-4E38-AEC3-753C93DAB8FE}"/>
              </a:ext>
            </a:extLst>
          </p:cNvPr>
          <p:cNvSpPr txBox="1"/>
          <p:nvPr/>
        </p:nvSpPr>
        <p:spPr>
          <a:xfrm>
            <a:off x="1751630" y="1687600"/>
            <a:ext cx="84756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codice</a:t>
            </a:r>
          </a:p>
        </p:txBody>
      </p: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167A4EA4-03AE-4FD8-9438-6ADE0D72CA7B}"/>
              </a:ext>
            </a:extLst>
          </p:cNvPr>
          <p:cNvCxnSpPr>
            <a:cxnSpLocks/>
          </p:cNvCxnSpPr>
          <p:nvPr/>
        </p:nvCxnSpPr>
        <p:spPr>
          <a:xfrm>
            <a:off x="2509546" y="2023509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e 73">
            <a:extLst>
              <a:ext uri="{FF2B5EF4-FFF2-40B4-BE49-F238E27FC236}">
                <a16:creationId xmlns:a16="http://schemas.microsoft.com/office/drawing/2014/main" id="{2C0F4445-2EFC-4B4C-BADC-99399B2F234F}"/>
              </a:ext>
            </a:extLst>
          </p:cNvPr>
          <p:cNvSpPr/>
          <p:nvPr/>
        </p:nvSpPr>
        <p:spPr>
          <a:xfrm>
            <a:off x="2464110" y="1940986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2A8C761F-516D-406C-B903-E7FE314C205C}"/>
              </a:ext>
            </a:extLst>
          </p:cNvPr>
          <p:cNvSpPr txBox="1"/>
          <p:nvPr/>
        </p:nvSpPr>
        <p:spPr>
          <a:xfrm>
            <a:off x="2335376" y="1688625"/>
            <a:ext cx="84756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nome</a:t>
            </a: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508FCA00-693A-4D00-899B-9092F923A296}"/>
              </a:ext>
            </a:extLst>
          </p:cNvPr>
          <p:cNvCxnSpPr>
            <a:cxnSpLocks/>
          </p:cNvCxnSpPr>
          <p:nvPr/>
        </p:nvCxnSpPr>
        <p:spPr>
          <a:xfrm>
            <a:off x="1750790" y="2276112"/>
            <a:ext cx="1925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e 79">
            <a:extLst>
              <a:ext uri="{FF2B5EF4-FFF2-40B4-BE49-F238E27FC236}">
                <a16:creationId xmlns:a16="http://schemas.microsoft.com/office/drawing/2014/main" id="{E3CAFD53-7F00-46D1-AEEE-E0512C77D453}"/>
              </a:ext>
            </a:extLst>
          </p:cNvPr>
          <p:cNvSpPr/>
          <p:nvPr/>
        </p:nvSpPr>
        <p:spPr>
          <a:xfrm>
            <a:off x="1654525" y="2216780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1DF70125-76E9-4F07-9D82-9ED80B79D745}"/>
              </a:ext>
            </a:extLst>
          </p:cNvPr>
          <p:cNvSpPr txBox="1"/>
          <p:nvPr/>
        </p:nvSpPr>
        <p:spPr>
          <a:xfrm>
            <a:off x="578797" y="2094054"/>
            <a:ext cx="120654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#</a:t>
            </a:r>
            <a:r>
              <a:rPr lang="it-IT" sz="1400" dirty="0" err="1"/>
              <a:t>ore_lezione</a:t>
            </a:r>
            <a:endParaRPr lang="it-IT" sz="1400" dirty="0"/>
          </a:p>
        </p:txBody>
      </p: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7AF65CCE-55AA-44BB-9806-40C16FBB1BF3}"/>
              </a:ext>
            </a:extLst>
          </p:cNvPr>
          <p:cNvCxnSpPr>
            <a:cxnSpLocks/>
          </p:cNvCxnSpPr>
          <p:nvPr/>
        </p:nvCxnSpPr>
        <p:spPr>
          <a:xfrm>
            <a:off x="1761535" y="2547177"/>
            <a:ext cx="1925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e 82">
            <a:extLst>
              <a:ext uri="{FF2B5EF4-FFF2-40B4-BE49-F238E27FC236}">
                <a16:creationId xmlns:a16="http://schemas.microsoft.com/office/drawing/2014/main" id="{65BBA600-DA0C-4858-81CE-8A5DA2AED838}"/>
              </a:ext>
            </a:extLst>
          </p:cNvPr>
          <p:cNvSpPr/>
          <p:nvPr/>
        </p:nvSpPr>
        <p:spPr>
          <a:xfrm>
            <a:off x="1666413" y="2497210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88B6E790-EBEA-4B0B-872D-B2828CF1C67F}"/>
              </a:ext>
            </a:extLst>
          </p:cNvPr>
          <p:cNvSpPr txBox="1"/>
          <p:nvPr/>
        </p:nvSpPr>
        <p:spPr>
          <a:xfrm>
            <a:off x="193124" y="2367181"/>
            <a:ext cx="158667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#</a:t>
            </a:r>
            <a:r>
              <a:rPr lang="it-IT" sz="1400" dirty="0" err="1"/>
              <a:t>ore_esercitazione</a:t>
            </a:r>
            <a:endParaRPr lang="it-IT" sz="1400" dirty="0"/>
          </a:p>
        </p:txBody>
      </p: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5C340384-2E02-4D08-B13E-E24BFE464AA6}"/>
              </a:ext>
            </a:extLst>
          </p:cNvPr>
          <p:cNvCxnSpPr>
            <a:cxnSpLocks/>
          </p:cNvCxnSpPr>
          <p:nvPr/>
        </p:nvCxnSpPr>
        <p:spPr>
          <a:xfrm>
            <a:off x="6101828" y="2023306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e 85">
            <a:extLst>
              <a:ext uri="{FF2B5EF4-FFF2-40B4-BE49-F238E27FC236}">
                <a16:creationId xmlns:a16="http://schemas.microsoft.com/office/drawing/2014/main" id="{8E4E4275-1698-4F21-8D12-F1C1B4F85494}"/>
              </a:ext>
            </a:extLst>
          </p:cNvPr>
          <p:cNvSpPr/>
          <p:nvPr/>
        </p:nvSpPr>
        <p:spPr>
          <a:xfrm>
            <a:off x="6051408" y="1946902"/>
            <a:ext cx="94488" cy="839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8FAAA6C9-7EDA-42DE-A66A-D30EBB10A796}"/>
              </a:ext>
            </a:extLst>
          </p:cNvPr>
          <p:cNvSpPr txBox="1"/>
          <p:nvPr/>
        </p:nvSpPr>
        <p:spPr>
          <a:xfrm>
            <a:off x="5708753" y="1682365"/>
            <a:ext cx="98041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matricola</a:t>
            </a:r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9B57E90D-043C-4206-83B5-3B1C65874F16}"/>
              </a:ext>
            </a:extLst>
          </p:cNvPr>
          <p:cNvCxnSpPr>
            <a:cxnSpLocks/>
          </p:cNvCxnSpPr>
          <p:nvPr/>
        </p:nvCxnSpPr>
        <p:spPr>
          <a:xfrm>
            <a:off x="6803398" y="2023306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e 88">
            <a:extLst>
              <a:ext uri="{FF2B5EF4-FFF2-40B4-BE49-F238E27FC236}">
                <a16:creationId xmlns:a16="http://schemas.microsoft.com/office/drawing/2014/main" id="{C8EC6B74-0AC5-4E8E-9B3F-3E29085ACA78}"/>
              </a:ext>
            </a:extLst>
          </p:cNvPr>
          <p:cNvSpPr/>
          <p:nvPr/>
        </p:nvSpPr>
        <p:spPr>
          <a:xfrm>
            <a:off x="6752646" y="1936943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E9D1E0B8-981E-44DF-8623-A26FABE7A449}"/>
              </a:ext>
            </a:extLst>
          </p:cNvPr>
          <p:cNvCxnSpPr>
            <a:cxnSpLocks/>
          </p:cNvCxnSpPr>
          <p:nvPr/>
        </p:nvCxnSpPr>
        <p:spPr>
          <a:xfrm>
            <a:off x="7053935" y="2276112"/>
            <a:ext cx="1925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e 90">
            <a:extLst>
              <a:ext uri="{FF2B5EF4-FFF2-40B4-BE49-F238E27FC236}">
                <a16:creationId xmlns:a16="http://schemas.microsoft.com/office/drawing/2014/main" id="{C2DFEF1D-38EB-4988-ADBF-7222D3336AA9}"/>
              </a:ext>
            </a:extLst>
          </p:cNvPr>
          <p:cNvSpPr/>
          <p:nvPr/>
        </p:nvSpPr>
        <p:spPr>
          <a:xfrm>
            <a:off x="7229103" y="2223674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42214ADC-574E-4523-9169-F2977D59A743}"/>
              </a:ext>
            </a:extLst>
          </p:cNvPr>
          <p:cNvSpPr txBox="1"/>
          <p:nvPr/>
        </p:nvSpPr>
        <p:spPr>
          <a:xfrm>
            <a:off x="7292783" y="2101942"/>
            <a:ext cx="124472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cognome</a:t>
            </a:r>
          </a:p>
        </p:txBody>
      </p: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CB417583-3FF5-4137-8D0D-BAE25046EF2F}"/>
              </a:ext>
            </a:extLst>
          </p:cNvPr>
          <p:cNvCxnSpPr>
            <a:cxnSpLocks/>
          </p:cNvCxnSpPr>
          <p:nvPr/>
        </p:nvCxnSpPr>
        <p:spPr>
          <a:xfrm>
            <a:off x="7064599" y="2418319"/>
            <a:ext cx="1925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e 93">
            <a:extLst>
              <a:ext uri="{FF2B5EF4-FFF2-40B4-BE49-F238E27FC236}">
                <a16:creationId xmlns:a16="http://schemas.microsoft.com/office/drawing/2014/main" id="{98AE2505-D514-492B-9963-A19FCBB72ADE}"/>
              </a:ext>
            </a:extLst>
          </p:cNvPr>
          <p:cNvSpPr/>
          <p:nvPr/>
        </p:nvSpPr>
        <p:spPr>
          <a:xfrm>
            <a:off x="7246502" y="2366016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0DA09805-4E4E-4D2F-8863-2112860B83E4}"/>
              </a:ext>
            </a:extLst>
          </p:cNvPr>
          <p:cNvSpPr txBox="1"/>
          <p:nvPr/>
        </p:nvSpPr>
        <p:spPr>
          <a:xfrm>
            <a:off x="7311868" y="2260031"/>
            <a:ext cx="153634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regione residenza</a:t>
            </a:r>
          </a:p>
        </p:txBody>
      </p: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4738CED7-26F3-4DB6-9DAA-FA425E7DB9C8}"/>
              </a:ext>
            </a:extLst>
          </p:cNvPr>
          <p:cNvCxnSpPr>
            <a:cxnSpLocks/>
          </p:cNvCxnSpPr>
          <p:nvPr/>
        </p:nvCxnSpPr>
        <p:spPr>
          <a:xfrm>
            <a:off x="7064599" y="2563666"/>
            <a:ext cx="1925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e 103">
            <a:extLst>
              <a:ext uri="{FF2B5EF4-FFF2-40B4-BE49-F238E27FC236}">
                <a16:creationId xmlns:a16="http://schemas.microsoft.com/office/drawing/2014/main" id="{C7939651-A3E3-4984-8F5D-501DD54CE2BE}"/>
              </a:ext>
            </a:extLst>
          </p:cNvPr>
          <p:cNvSpPr/>
          <p:nvPr/>
        </p:nvSpPr>
        <p:spPr>
          <a:xfrm>
            <a:off x="7235555" y="2525011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A6F91F71-3D40-4465-822C-37BA6D1AF9AB}"/>
              </a:ext>
            </a:extLst>
          </p:cNvPr>
          <p:cNvSpPr txBox="1"/>
          <p:nvPr/>
        </p:nvSpPr>
        <p:spPr>
          <a:xfrm>
            <a:off x="7285678" y="2422172"/>
            <a:ext cx="153634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ruolo</a:t>
            </a:r>
          </a:p>
        </p:txBody>
      </p: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901A134C-3BD1-4681-A4BD-B93E631BF128}"/>
              </a:ext>
            </a:extLst>
          </p:cNvPr>
          <p:cNvSpPr txBox="1"/>
          <p:nvPr/>
        </p:nvSpPr>
        <p:spPr>
          <a:xfrm>
            <a:off x="2284881" y="2581173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18BB593A-8885-4CB7-882F-6F2A44268A15}"/>
              </a:ext>
            </a:extLst>
          </p:cNvPr>
          <p:cNvSpPr txBox="1"/>
          <p:nvPr/>
        </p:nvSpPr>
        <p:spPr>
          <a:xfrm>
            <a:off x="3286357" y="4749011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73E45676-4A9B-46E0-ADFE-5233F495BD58}"/>
              </a:ext>
            </a:extLst>
          </p:cNvPr>
          <p:cNvSpPr txBox="1"/>
          <p:nvPr/>
        </p:nvSpPr>
        <p:spPr>
          <a:xfrm>
            <a:off x="5496199" y="2155461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856F8AC4-95CD-4373-BDF4-CE7739C92272}"/>
              </a:ext>
            </a:extLst>
          </p:cNvPr>
          <p:cNvSpPr txBox="1"/>
          <p:nvPr/>
        </p:nvSpPr>
        <p:spPr>
          <a:xfrm>
            <a:off x="2718959" y="2144809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539153C2-7F29-4CDD-BF1E-B5D3D295B72D}"/>
              </a:ext>
            </a:extLst>
          </p:cNvPr>
          <p:cNvSpPr txBox="1"/>
          <p:nvPr/>
        </p:nvSpPr>
        <p:spPr>
          <a:xfrm>
            <a:off x="5660652" y="4779433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  <p:sp>
        <p:nvSpPr>
          <p:cNvPr id="111" name="CasellaDiTesto 110">
            <a:extLst>
              <a:ext uri="{FF2B5EF4-FFF2-40B4-BE49-F238E27FC236}">
                <a16:creationId xmlns:a16="http://schemas.microsoft.com/office/drawing/2014/main" id="{1A55AE9E-D4B5-4A2B-916B-7DDF8DF99882}"/>
              </a:ext>
            </a:extLst>
          </p:cNvPr>
          <p:cNvSpPr txBox="1"/>
          <p:nvPr/>
        </p:nvSpPr>
        <p:spPr>
          <a:xfrm>
            <a:off x="6472567" y="2576060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</p:spTree>
    <p:extLst>
      <p:ext uri="{BB962C8B-B14F-4D97-AF65-F5344CB8AC3E}">
        <p14:creationId xmlns:p14="http://schemas.microsoft.com/office/powerpoint/2010/main" val="1870090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7675633" y="204788"/>
            <a:ext cx="1294945" cy="730633"/>
          </a:xfrm>
        </p:spPr>
        <p:txBody>
          <a:bodyPr>
            <a:normAutofit/>
          </a:bodyPr>
          <a:lstStyle/>
          <a:p>
            <a:pPr algn="ctr"/>
            <a:r>
              <a:rPr lang="en-GB" altLang="en-US" sz="3200" dirty="0">
                <a:latin typeface="+mn-lt"/>
              </a:rPr>
              <a:t>CS</a:t>
            </a:r>
          </a:p>
        </p:txBody>
      </p:sp>
      <p:sp>
        <p:nvSpPr>
          <p:cNvPr id="11267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400">
              <a:latin typeface="Times New Roman" panose="02020603050405020304" pitchFamily="18" charset="0"/>
            </a:endParaRPr>
          </a:p>
        </p:txBody>
      </p:sp>
      <p:cxnSp>
        <p:nvCxnSpPr>
          <p:cNvPr id="11268" name="Connettore diritto 6"/>
          <p:cNvCxnSpPr>
            <a:cxnSpLocks noChangeShapeType="1"/>
          </p:cNvCxnSpPr>
          <p:nvPr/>
        </p:nvCxnSpPr>
        <p:spPr bwMode="auto">
          <a:xfrm>
            <a:off x="295275" y="1403350"/>
            <a:ext cx="84232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269" name="Gruppo 37"/>
          <p:cNvGrpSpPr>
            <a:grpSpLocks/>
          </p:cNvGrpSpPr>
          <p:nvPr/>
        </p:nvGrpSpPr>
        <p:grpSpPr bwMode="auto">
          <a:xfrm>
            <a:off x="242888" y="2079625"/>
            <a:ext cx="8475662" cy="4049713"/>
            <a:chOff x="243336" y="2078850"/>
            <a:chExt cx="8235334" cy="4050451"/>
          </a:xfrm>
        </p:grpSpPr>
        <p:cxnSp>
          <p:nvCxnSpPr>
            <p:cNvPr id="11280" name="Connettore diritto 8"/>
            <p:cNvCxnSpPr>
              <a:cxnSpLocks noChangeShapeType="1"/>
            </p:cNvCxnSpPr>
            <p:nvPr/>
          </p:nvCxnSpPr>
          <p:spPr bwMode="auto">
            <a:xfrm>
              <a:off x="287760" y="20788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1" name="Connettore diritto 9"/>
            <p:cNvCxnSpPr>
              <a:cxnSpLocks noChangeShapeType="1"/>
            </p:cNvCxnSpPr>
            <p:nvPr/>
          </p:nvCxnSpPr>
          <p:spPr bwMode="auto">
            <a:xfrm>
              <a:off x="280356" y="27539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2" name="Connettore diritto 10"/>
            <p:cNvCxnSpPr>
              <a:cxnSpLocks noChangeShapeType="1"/>
            </p:cNvCxnSpPr>
            <p:nvPr/>
          </p:nvCxnSpPr>
          <p:spPr bwMode="auto">
            <a:xfrm>
              <a:off x="272952" y="34290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3" name="Connettore diritto 11"/>
            <p:cNvCxnSpPr>
              <a:cxnSpLocks noChangeShapeType="1"/>
            </p:cNvCxnSpPr>
            <p:nvPr/>
          </p:nvCxnSpPr>
          <p:spPr bwMode="auto">
            <a:xfrm>
              <a:off x="265548" y="410407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4" name="Connettore diritto 12"/>
            <p:cNvCxnSpPr>
              <a:cxnSpLocks noChangeShapeType="1"/>
            </p:cNvCxnSpPr>
            <p:nvPr/>
          </p:nvCxnSpPr>
          <p:spPr bwMode="auto">
            <a:xfrm>
              <a:off x="258144" y="47791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5" name="Connettore diritto 13"/>
            <p:cNvCxnSpPr>
              <a:cxnSpLocks noChangeShapeType="1"/>
            </p:cNvCxnSpPr>
            <p:nvPr/>
          </p:nvCxnSpPr>
          <p:spPr bwMode="auto">
            <a:xfrm>
              <a:off x="250740" y="54542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6" name="Connettore diritto 14"/>
            <p:cNvCxnSpPr>
              <a:cxnSpLocks noChangeShapeType="1"/>
            </p:cNvCxnSpPr>
            <p:nvPr/>
          </p:nvCxnSpPr>
          <p:spPr bwMode="auto">
            <a:xfrm>
              <a:off x="243336" y="61293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270" name="Connettore diritto 16"/>
          <p:cNvCxnSpPr>
            <a:cxnSpLocks noChangeShapeType="1"/>
          </p:cNvCxnSpPr>
          <p:nvPr/>
        </p:nvCxnSpPr>
        <p:spPr bwMode="auto">
          <a:xfrm>
            <a:off x="4095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1" name="Connettore diritto 20"/>
          <p:cNvCxnSpPr>
            <a:cxnSpLocks noChangeShapeType="1"/>
          </p:cNvCxnSpPr>
          <p:nvPr/>
        </p:nvCxnSpPr>
        <p:spPr bwMode="auto">
          <a:xfrm>
            <a:off x="133191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2" name="Connettore diritto 21"/>
          <p:cNvCxnSpPr>
            <a:cxnSpLocks noChangeShapeType="1"/>
          </p:cNvCxnSpPr>
          <p:nvPr/>
        </p:nvCxnSpPr>
        <p:spPr bwMode="auto">
          <a:xfrm>
            <a:off x="225266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3" name="Connettore diritto 22"/>
          <p:cNvCxnSpPr>
            <a:cxnSpLocks noChangeShapeType="1"/>
          </p:cNvCxnSpPr>
          <p:nvPr/>
        </p:nvCxnSpPr>
        <p:spPr bwMode="auto">
          <a:xfrm>
            <a:off x="31750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4" name="Connettore diritto 23"/>
          <p:cNvCxnSpPr>
            <a:cxnSpLocks noChangeShapeType="1"/>
          </p:cNvCxnSpPr>
          <p:nvPr/>
        </p:nvCxnSpPr>
        <p:spPr bwMode="auto">
          <a:xfrm>
            <a:off x="409575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5" name="Connettore diritto 24"/>
          <p:cNvCxnSpPr>
            <a:cxnSpLocks noChangeShapeType="1"/>
          </p:cNvCxnSpPr>
          <p:nvPr/>
        </p:nvCxnSpPr>
        <p:spPr bwMode="auto">
          <a:xfrm>
            <a:off x="50165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6" name="Connettore diritto 25"/>
          <p:cNvCxnSpPr>
            <a:cxnSpLocks noChangeShapeType="1"/>
          </p:cNvCxnSpPr>
          <p:nvPr/>
        </p:nvCxnSpPr>
        <p:spPr bwMode="auto">
          <a:xfrm>
            <a:off x="59388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7" name="Connettore diritto 26"/>
          <p:cNvCxnSpPr>
            <a:cxnSpLocks noChangeShapeType="1"/>
          </p:cNvCxnSpPr>
          <p:nvPr/>
        </p:nvCxnSpPr>
        <p:spPr bwMode="auto">
          <a:xfrm>
            <a:off x="685958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8" name="Connettore diritto 27"/>
          <p:cNvCxnSpPr>
            <a:cxnSpLocks noChangeShapeType="1"/>
          </p:cNvCxnSpPr>
          <p:nvPr/>
        </p:nvCxnSpPr>
        <p:spPr bwMode="auto">
          <a:xfrm>
            <a:off x="77803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9" name="Connettore diritto 28"/>
          <p:cNvCxnSpPr>
            <a:cxnSpLocks noChangeShapeType="1"/>
          </p:cNvCxnSpPr>
          <p:nvPr/>
        </p:nvCxnSpPr>
        <p:spPr bwMode="auto">
          <a:xfrm>
            <a:off x="87026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2E65CA49-F360-438A-93A5-CF59CF49B968}"/>
              </a:ext>
            </a:extLst>
          </p:cNvPr>
          <p:cNvSpPr txBox="1"/>
          <p:nvPr/>
        </p:nvSpPr>
        <p:spPr>
          <a:xfrm>
            <a:off x="1954101" y="2232435"/>
            <a:ext cx="12491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studente</a:t>
            </a:r>
          </a:p>
        </p:txBody>
      </p:sp>
      <p:sp>
        <p:nvSpPr>
          <p:cNvPr id="28" name="Rombo 27">
            <a:extLst>
              <a:ext uri="{FF2B5EF4-FFF2-40B4-BE49-F238E27FC236}">
                <a16:creationId xmlns:a16="http://schemas.microsoft.com/office/drawing/2014/main" id="{9B717AC8-32C8-4985-B0F8-AFA2A0BD6407}"/>
              </a:ext>
            </a:extLst>
          </p:cNvPr>
          <p:cNvSpPr/>
          <p:nvPr/>
        </p:nvSpPr>
        <p:spPr>
          <a:xfrm>
            <a:off x="4108502" y="1647954"/>
            <a:ext cx="1353327" cy="52214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2B0145F0-65CA-4B0E-8A7D-31079BB005E5}"/>
              </a:ext>
            </a:extLst>
          </p:cNvPr>
          <p:cNvSpPr txBox="1"/>
          <p:nvPr/>
        </p:nvSpPr>
        <p:spPr>
          <a:xfrm>
            <a:off x="4433225" y="1738820"/>
            <a:ext cx="944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/>
              <a:t>resiede</a:t>
            </a:r>
            <a:endParaRPr lang="it-IT" sz="1600" dirty="0"/>
          </a:p>
        </p:txBody>
      </p:sp>
      <p:sp>
        <p:nvSpPr>
          <p:cNvPr id="30" name="Rombo 29">
            <a:extLst>
              <a:ext uri="{FF2B5EF4-FFF2-40B4-BE49-F238E27FC236}">
                <a16:creationId xmlns:a16="http://schemas.microsoft.com/office/drawing/2014/main" id="{337F92AA-A596-4F05-BC6C-A6E4DA16A3A7}"/>
              </a:ext>
            </a:extLst>
          </p:cNvPr>
          <p:cNvSpPr/>
          <p:nvPr/>
        </p:nvSpPr>
        <p:spPr>
          <a:xfrm>
            <a:off x="4095750" y="2414699"/>
            <a:ext cx="1353327" cy="52214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869383F1-3093-47D6-8254-2D61E94C32AD}"/>
              </a:ext>
            </a:extLst>
          </p:cNvPr>
          <p:cNvSpPr txBox="1"/>
          <p:nvPr/>
        </p:nvSpPr>
        <p:spPr>
          <a:xfrm>
            <a:off x="4457859" y="2493304"/>
            <a:ext cx="944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nascita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116F5DB1-683F-4C94-8DFE-F42443854255}"/>
              </a:ext>
            </a:extLst>
          </p:cNvPr>
          <p:cNvSpPr txBox="1"/>
          <p:nvPr/>
        </p:nvSpPr>
        <p:spPr>
          <a:xfrm>
            <a:off x="6992349" y="2141965"/>
            <a:ext cx="70540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città</a:t>
            </a:r>
          </a:p>
        </p:txBody>
      </p:sp>
      <p:cxnSp>
        <p:nvCxnSpPr>
          <p:cNvPr id="38" name="Connettore a gomito 37">
            <a:extLst>
              <a:ext uri="{FF2B5EF4-FFF2-40B4-BE49-F238E27FC236}">
                <a16:creationId xmlns:a16="http://schemas.microsoft.com/office/drawing/2014/main" id="{C42536E2-AFBA-4D26-A23E-7E06D73CCC17}"/>
              </a:ext>
            </a:extLst>
          </p:cNvPr>
          <p:cNvCxnSpPr>
            <a:cxnSpLocks/>
            <a:endCxn id="28" idx="1"/>
          </p:cNvCxnSpPr>
          <p:nvPr/>
        </p:nvCxnSpPr>
        <p:spPr>
          <a:xfrm flipV="1">
            <a:off x="3203259" y="1909025"/>
            <a:ext cx="905243" cy="386776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ttore a gomito 38">
            <a:extLst>
              <a:ext uri="{FF2B5EF4-FFF2-40B4-BE49-F238E27FC236}">
                <a16:creationId xmlns:a16="http://schemas.microsoft.com/office/drawing/2014/main" id="{06DBBCD0-9876-494F-8B3B-23069243DB73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3178374" y="2541931"/>
            <a:ext cx="917376" cy="133839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ttore a gomito 39">
            <a:extLst>
              <a:ext uri="{FF2B5EF4-FFF2-40B4-BE49-F238E27FC236}">
                <a16:creationId xmlns:a16="http://schemas.microsoft.com/office/drawing/2014/main" id="{966D63E9-74AF-4D63-9C8D-BB8D726BFC01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5461829" y="1909025"/>
            <a:ext cx="1530520" cy="31496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ttore a gomito 40">
            <a:extLst>
              <a:ext uri="{FF2B5EF4-FFF2-40B4-BE49-F238E27FC236}">
                <a16:creationId xmlns:a16="http://schemas.microsoft.com/office/drawing/2014/main" id="{053DADD1-94CA-4614-B28E-A3D5460B146F}"/>
              </a:ext>
            </a:extLst>
          </p:cNvPr>
          <p:cNvCxnSpPr>
            <a:cxnSpLocks/>
            <a:stCxn id="30" idx="3"/>
          </p:cNvCxnSpPr>
          <p:nvPr/>
        </p:nvCxnSpPr>
        <p:spPr>
          <a:xfrm flipV="1">
            <a:off x="5449077" y="2463882"/>
            <a:ext cx="1543272" cy="2118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72824A5B-0EA4-4FEB-9F6C-5AF763FA1437}"/>
              </a:ext>
            </a:extLst>
          </p:cNvPr>
          <p:cNvCxnSpPr>
            <a:cxnSpLocks/>
          </p:cNvCxnSpPr>
          <p:nvPr/>
        </p:nvCxnSpPr>
        <p:spPr>
          <a:xfrm>
            <a:off x="2002317" y="2029660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6635104B-543D-42AE-97DC-4EEAB0B4B2F5}"/>
              </a:ext>
            </a:extLst>
          </p:cNvPr>
          <p:cNvCxnSpPr>
            <a:cxnSpLocks/>
          </p:cNvCxnSpPr>
          <p:nvPr/>
        </p:nvCxnSpPr>
        <p:spPr>
          <a:xfrm>
            <a:off x="2219120" y="2029660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595C2200-F6BE-46AE-8C1C-EF869A43C50A}"/>
              </a:ext>
            </a:extLst>
          </p:cNvPr>
          <p:cNvCxnSpPr>
            <a:cxnSpLocks/>
          </p:cNvCxnSpPr>
          <p:nvPr/>
        </p:nvCxnSpPr>
        <p:spPr>
          <a:xfrm>
            <a:off x="2881227" y="2026487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e 50">
            <a:extLst>
              <a:ext uri="{FF2B5EF4-FFF2-40B4-BE49-F238E27FC236}">
                <a16:creationId xmlns:a16="http://schemas.microsoft.com/office/drawing/2014/main" id="{2A469368-125F-443A-A195-48F739AD3E1B}"/>
              </a:ext>
            </a:extLst>
          </p:cNvPr>
          <p:cNvSpPr/>
          <p:nvPr/>
        </p:nvSpPr>
        <p:spPr>
          <a:xfrm>
            <a:off x="2853104" y="1946449"/>
            <a:ext cx="94488" cy="839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Ovale 52">
            <a:extLst>
              <a:ext uri="{FF2B5EF4-FFF2-40B4-BE49-F238E27FC236}">
                <a16:creationId xmlns:a16="http://schemas.microsoft.com/office/drawing/2014/main" id="{D1DF1E28-8CCB-40BA-8007-A4EEA4874090}"/>
              </a:ext>
            </a:extLst>
          </p:cNvPr>
          <p:cNvSpPr/>
          <p:nvPr/>
        </p:nvSpPr>
        <p:spPr>
          <a:xfrm>
            <a:off x="1937221" y="1947503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Ovale 53">
            <a:extLst>
              <a:ext uri="{FF2B5EF4-FFF2-40B4-BE49-F238E27FC236}">
                <a16:creationId xmlns:a16="http://schemas.microsoft.com/office/drawing/2014/main" id="{0A15F469-785F-4615-9335-6AEE673F2D11}"/>
              </a:ext>
            </a:extLst>
          </p:cNvPr>
          <p:cNvSpPr/>
          <p:nvPr/>
        </p:nvSpPr>
        <p:spPr>
          <a:xfrm>
            <a:off x="2180401" y="1965503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C58923E3-232B-462F-B348-AB7B5D006965}"/>
              </a:ext>
            </a:extLst>
          </p:cNvPr>
          <p:cNvSpPr txBox="1"/>
          <p:nvPr/>
        </p:nvSpPr>
        <p:spPr>
          <a:xfrm>
            <a:off x="2577948" y="1675822"/>
            <a:ext cx="88707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matricola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49B7271D-FCE7-4F4A-852D-F8CA85E7C80C}"/>
              </a:ext>
            </a:extLst>
          </p:cNvPr>
          <p:cNvSpPr txBox="1"/>
          <p:nvPr/>
        </p:nvSpPr>
        <p:spPr>
          <a:xfrm>
            <a:off x="2060866" y="1673422"/>
            <a:ext cx="69706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nome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C9798305-1788-48CF-8997-59C6B95314AA}"/>
              </a:ext>
            </a:extLst>
          </p:cNvPr>
          <p:cNvSpPr txBox="1"/>
          <p:nvPr/>
        </p:nvSpPr>
        <p:spPr>
          <a:xfrm>
            <a:off x="1354139" y="1673511"/>
            <a:ext cx="88899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cognome</a:t>
            </a:r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0C218052-70D3-4442-98A8-28FF1AE403F1}"/>
              </a:ext>
            </a:extLst>
          </p:cNvPr>
          <p:cNvCxnSpPr>
            <a:cxnSpLocks/>
          </p:cNvCxnSpPr>
          <p:nvPr/>
        </p:nvCxnSpPr>
        <p:spPr>
          <a:xfrm>
            <a:off x="7072215" y="1936017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e 65">
            <a:extLst>
              <a:ext uri="{FF2B5EF4-FFF2-40B4-BE49-F238E27FC236}">
                <a16:creationId xmlns:a16="http://schemas.microsoft.com/office/drawing/2014/main" id="{3236F801-9CB4-4E1F-A5F0-599300F34FBA}"/>
              </a:ext>
            </a:extLst>
          </p:cNvPr>
          <p:cNvSpPr/>
          <p:nvPr/>
        </p:nvSpPr>
        <p:spPr>
          <a:xfrm>
            <a:off x="7022194" y="1863540"/>
            <a:ext cx="94488" cy="839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6A744AFE-748C-469F-AE3C-CF77FB4FDB33}"/>
              </a:ext>
            </a:extLst>
          </p:cNvPr>
          <p:cNvCxnSpPr>
            <a:cxnSpLocks/>
          </p:cNvCxnSpPr>
          <p:nvPr/>
        </p:nvCxnSpPr>
        <p:spPr>
          <a:xfrm>
            <a:off x="7391319" y="1946492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e 67">
            <a:extLst>
              <a:ext uri="{FF2B5EF4-FFF2-40B4-BE49-F238E27FC236}">
                <a16:creationId xmlns:a16="http://schemas.microsoft.com/office/drawing/2014/main" id="{AE8D9D39-A6EA-44FA-B05F-C5683BE9862E}"/>
              </a:ext>
            </a:extLst>
          </p:cNvPr>
          <p:cNvSpPr/>
          <p:nvPr/>
        </p:nvSpPr>
        <p:spPr>
          <a:xfrm>
            <a:off x="7351900" y="1862529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51E6DCD6-FB0F-4068-94F5-E37C008472BE}"/>
              </a:ext>
            </a:extLst>
          </p:cNvPr>
          <p:cNvCxnSpPr>
            <a:cxnSpLocks/>
          </p:cNvCxnSpPr>
          <p:nvPr/>
        </p:nvCxnSpPr>
        <p:spPr>
          <a:xfrm>
            <a:off x="7699084" y="2221817"/>
            <a:ext cx="1925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40D92372-E0D8-4AE2-AA56-7E9A49FA30E6}"/>
              </a:ext>
            </a:extLst>
          </p:cNvPr>
          <p:cNvCxnSpPr>
            <a:cxnSpLocks/>
          </p:cNvCxnSpPr>
          <p:nvPr/>
        </p:nvCxnSpPr>
        <p:spPr>
          <a:xfrm>
            <a:off x="7699084" y="2437602"/>
            <a:ext cx="1925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e 70">
            <a:extLst>
              <a:ext uri="{FF2B5EF4-FFF2-40B4-BE49-F238E27FC236}">
                <a16:creationId xmlns:a16="http://schemas.microsoft.com/office/drawing/2014/main" id="{16A353D0-8474-4948-8057-7CF2765132A3}"/>
              </a:ext>
            </a:extLst>
          </p:cNvPr>
          <p:cNvSpPr/>
          <p:nvPr/>
        </p:nvSpPr>
        <p:spPr>
          <a:xfrm>
            <a:off x="7861593" y="2160463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Ovale 71">
            <a:extLst>
              <a:ext uri="{FF2B5EF4-FFF2-40B4-BE49-F238E27FC236}">
                <a16:creationId xmlns:a16="http://schemas.microsoft.com/office/drawing/2014/main" id="{39F175B9-83EA-402A-AE19-4385B5D3A960}"/>
              </a:ext>
            </a:extLst>
          </p:cNvPr>
          <p:cNvSpPr/>
          <p:nvPr/>
        </p:nvSpPr>
        <p:spPr>
          <a:xfrm>
            <a:off x="7878417" y="2403356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0E3707E7-42B1-4936-AA7F-E5EB06C836DC}"/>
              </a:ext>
            </a:extLst>
          </p:cNvPr>
          <p:cNvSpPr txBox="1"/>
          <p:nvPr/>
        </p:nvSpPr>
        <p:spPr>
          <a:xfrm>
            <a:off x="6913585" y="1617849"/>
            <a:ext cx="57539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ID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AC588010-BE1C-4C18-899B-E4BC5842587A}"/>
              </a:ext>
            </a:extLst>
          </p:cNvPr>
          <p:cNvSpPr txBox="1"/>
          <p:nvPr/>
        </p:nvSpPr>
        <p:spPr>
          <a:xfrm>
            <a:off x="7201284" y="1591792"/>
            <a:ext cx="88899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nome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30BA7B35-43F1-4BD5-B9E9-DAFAE9B04190}"/>
              </a:ext>
            </a:extLst>
          </p:cNvPr>
          <p:cNvSpPr txBox="1"/>
          <p:nvPr/>
        </p:nvSpPr>
        <p:spPr>
          <a:xfrm>
            <a:off x="7960341" y="2032989"/>
            <a:ext cx="88899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provincia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F482AFD-9043-4FD6-8D4C-0041A4597FCC}"/>
              </a:ext>
            </a:extLst>
          </p:cNvPr>
          <p:cNvSpPr txBox="1"/>
          <p:nvPr/>
        </p:nvSpPr>
        <p:spPr>
          <a:xfrm>
            <a:off x="7972905" y="2265615"/>
            <a:ext cx="88899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regione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CDFB0D6A-003C-4967-9725-173C10D6ECD4}"/>
              </a:ext>
            </a:extLst>
          </p:cNvPr>
          <p:cNvSpPr txBox="1"/>
          <p:nvPr/>
        </p:nvSpPr>
        <p:spPr>
          <a:xfrm>
            <a:off x="3294099" y="4942084"/>
            <a:ext cx="12491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corso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7DB9C58F-2A92-4E64-89F1-C3E97ED61647}"/>
              </a:ext>
            </a:extLst>
          </p:cNvPr>
          <p:cNvSpPr txBox="1"/>
          <p:nvPr/>
        </p:nvSpPr>
        <p:spPr>
          <a:xfrm>
            <a:off x="331999" y="3422856"/>
            <a:ext cx="18243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err="1"/>
              <a:t>Corso_di_Laurea</a:t>
            </a:r>
            <a:endParaRPr lang="it-IT" dirty="0"/>
          </a:p>
        </p:txBody>
      </p:sp>
      <p:sp>
        <p:nvSpPr>
          <p:cNvPr id="80" name="Rombo 79">
            <a:extLst>
              <a:ext uri="{FF2B5EF4-FFF2-40B4-BE49-F238E27FC236}">
                <a16:creationId xmlns:a16="http://schemas.microsoft.com/office/drawing/2014/main" id="{33E75D9C-C6C4-46DB-AE09-FA7FE5412092}"/>
              </a:ext>
            </a:extLst>
          </p:cNvPr>
          <p:cNvSpPr/>
          <p:nvPr/>
        </p:nvSpPr>
        <p:spPr>
          <a:xfrm>
            <a:off x="222295" y="2628764"/>
            <a:ext cx="1353327" cy="52214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1" name="Rombo 80">
            <a:extLst>
              <a:ext uri="{FF2B5EF4-FFF2-40B4-BE49-F238E27FC236}">
                <a16:creationId xmlns:a16="http://schemas.microsoft.com/office/drawing/2014/main" id="{413E5D14-7CFF-4ED1-A10C-6E0A9F020C2E}"/>
              </a:ext>
            </a:extLst>
          </p:cNvPr>
          <p:cNvSpPr/>
          <p:nvPr/>
        </p:nvSpPr>
        <p:spPr>
          <a:xfrm>
            <a:off x="3741873" y="3636723"/>
            <a:ext cx="1353327" cy="52214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2" name="Rombo 81">
            <a:extLst>
              <a:ext uri="{FF2B5EF4-FFF2-40B4-BE49-F238E27FC236}">
                <a16:creationId xmlns:a16="http://schemas.microsoft.com/office/drawing/2014/main" id="{ABAC9731-AD36-4F6A-B288-840D7BFCCCC7}"/>
              </a:ext>
            </a:extLst>
          </p:cNvPr>
          <p:cNvSpPr/>
          <p:nvPr/>
        </p:nvSpPr>
        <p:spPr>
          <a:xfrm>
            <a:off x="5953444" y="3570227"/>
            <a:ext cx="1634321" cy="880471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13162122-88A9-4344-A52A-61B9EB3729DE}"/>
              </a:ext>
            </a:extLst>
          </p:cNvPr>
          <p:cNvSpPr txBox="1"/>
          <p:nvPr/>
        </p:nvSpPr>
        <p:spPr>
          <a:xfrm>
            <a:off x="473881" y="2732936"/>
            <a:ext cx="944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afferisce</a:t>
            </a: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21AC7A99-1A14-441F-BB3B-B09FA0C80F73}"/>
              </a:ext>
            </a:extLst>
          </p:cNvPr>
          <p:cNvSpPr txBox="1"/>
          <p:nvPr/>
        </p:nvSpPr>
        <p:spPr>
          <a:xfrm>
            <a:off x="4013137" y="3748091"/>
            <a:ext cx="944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esame</a:t>
            </a:r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AD50E3D0-2B3F-449A-95A6-F793736D30EB}"/>
              </a:ext>
            </a:extLst>
          </p:cNvPr>
          <p:cNvSpPr txBox="1"/>
          <p:nvPr/>
        </p:nvSpPr>
        <p:spPr>
          <a:xfrm>
            <a:off x="6327857" y="3728011"/>
            <a:ext cx="1024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/>
              <a:t>Piano_di_studio</a:t>
            </a:r>
            <a:endParaRPr lang="it-IT" sz="1600" dirty="0"/>
          </a:p>
        </p:txBody>
      </p:sp>
      <p:cxnSp>
        <p:nvCxnSpPr>
          <p:cNvPr id="3" name="Connettore a gomito 2">
            <a:extLst>
              <a:ext uri="{FF2B5EF4-FFF2-40B4-BE49-F238E27FC236}">
                <a16:creationId xmlns:a16="http://schemas.microsoft.com/office/drawing/2014/main" id="{B32F75DC-49DA-450A-BDDC-39FE0DA32E83}"/>
              </a:ext>
            </a:extLst>
          </p:cNvPr>
          <p:cNvCxnSpPr>
            <a:cxnSpLocks/>
            <a:stCxn id="27" idx="1"/>
            <a:endCxn id="80" idx="0"/>
          </p:cNvCxnSpPr>
          <p:nvPr/>
        </p:nvCxnSpPr>
        <p:spPr>
          <a:xfrm rot="10800000" flipV="1">
            <a:off x="898959" y="2417100"/>
            <a:ext cx="1055142" cy="21166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a gomito 4">
            <a:extLst>
              <a:ext uri="{FF2B5EF4-FFF2-40B4-BE49-F238E27FC236}">
                <a16:creationId xmlns:a16="http://schemas.microsoft.com/office/drawing/2014/main" id="{E7D8E09E-A24E-446B-96D1-B5A723F35AFA}"/>
              </a:ext>
            </a:extLst>
          </p:cNvPr>
          <p:cNvCxnSpPr>
            <a:stCxn id="80" idx="2"/>
            <a:endCxn id="79" idx="0"/>
          </p:cNvCxnSpPr>
          <p:nvPr/>
        </p:nvCxnSpPr>
        <p:spPr>
          <a:xfrm rot="16200000" flipH="1">
            <a:off x="935598" y="3114266"/>
            <a:ext cx="271950" cy="34522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a gomito 11">
            <a:extLst>
              <a:ext uri="{FF2B5EF4-FFF2-40B4-BE49-F238E27FC236}">
                <a16:creationId xmlns:a16="http://schemas.microsoft.com/office/drawing/2014/main" id="{516C5421-445C-4DE6-BD92-6BF2C79123FF}"/>
              </a:ext>
            </a:extLst>
          </p:cNvPr>
          <p:cNvCxnSpPr>
            <a:stCxn id="81" idx="2"/>
            <a:endCxn id="78" idx="0"/>
          </p:cNvCxnSpPr>
          <p:nvPr/>
        </p:nvCxnSpPr>
        <p:spPr>
          <a:xfrm rot="5400000">
            <a:off x="3776999" y="4300545"/>
            <a:ext cx="783219" cy="499859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ttore a gomito 17">
            <a:extLst>
              <a:ext uri="{FF2B5EF4-FFF2-40B4-BE49-F238E27FC236}">
                <a16:creationId xmlns:a16="http://schemas.microsoft.com/office/drawing/2014/main" id="{C4B8B144-F99E-4399-91DF-398B3A5CBB24}"/>
              </a:ext>
            </a:extLst>
          </p:cNvPr>
          <p:cNvCxnSpPr>
            <a:stCxn id="82" idx="2"/>
            <a:endCxn id="78" idx="3"/>
          </p:cNvCxnSpPr>
          <p:nvPr/>
        </p:nvCxnSpPr>
        <p:spPr>
          <a:xfrm rot="5400000">
            <a:off x="5318905" y="3675050"/>
            <a:ext cx="676052" cy="2227348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93" name="Connettore diritto 11292">
            <a:extLst>
              <a:ext uri="{FF2B5EF4-FFF2-40B4-BE49-F238E27FC236}">
                <a16:creationId xmlns:a16="http://schemas.microsoft.com/office/drawing/2014/main" id="{DBC868C0-C5DD-45DB-B888-CB430017E7CC}"/>
              </a:ext>
            </a:extLst>
          </p:cNvPr>
          <p:cNvCxnSpPr>
            <a:stCxn id="81" idx="0"/>
          </p:cNvCxnSpPr>
          <p:nvPr/>
        </p:nvCxnSpPr>
        <p:spPr>
          <a:xfrm flipH="1" flipV="1">
            <a:off x="4418536" y="3429000"/>
            <a:ext cx="1" cy="2077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95" name="Connettore diritto 11294">
            <a:extLst>
              <a:ext uri="{FF2B5EF4-FFF2-40B4-BE49-F238E27FC236}">
                <a16:creationId xmlns:a16="http://schemas.microsoft.com/office/drawing/2014/main" id="{E4BC03AC-FB3E-4005-9BC5-DDFA90FA2409}"/>
              </a:ext>
            </a:extLst>
          </p:cNvPr>
          <p:cNvCxnSpPr>
            <a:cxnSpLocks/>
          </p:cNvCxnSpPr>
          <p:nvPr/>
        </p:nvCxnSpPr>
        <p:spPr>
          <a:xfrm flipH="1" flipV="1">
            <a:off x="2577948" y="3429000"/>
            <a:ext cx="1840588" cy="269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97" name="Connettore diritto 11296">
            <a:extLst>
              <a:ext uri="{FF2B5EF4-FFF2-40B4-BE49-F238E27FC236}">
                <a16:creationId xmlns:a16="http://schemas.microsoft.com/office/drawing/2014/main" id="{ADABCB6A-5020-4922-9FA5-D78661156519}"/>
              </a:ext>
            </a:extLst>
          </p:cNvPr>
          <p:cNvCxnSpPr>
            <a:endCxn id="27" idx="2"/>
          </p:cNvCxnSpPr>
          <p:nvPr/>
        </p:nvCxnSpPr>
        <p:spPr>
          <a:xfrm flipV="1">
            <a:off x="2577948" y="2601767"/>
            <a:ext cx="732" cy="8272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00" name="Connettore diritto 11299">
            <a:extLst>
              <a:ext uri="{FF2B5EF4-FFF2-40B4-BE49-F238E27FC236}">
                <a16:creationId xmlns:a16="http://schemas.microsoft.com/office/drawing/2014/main" id="{513C69D4-6A52-420E-A00E-C9F2782A2B95}"/>
              </a:ext>
            </a:extLst>
          </p:cNvPr>
          <p:cNvCxnSpPr/>
          <p:nvPr/>
        </p:nvCxnSpPr>
        <p:spPr>
          <a:xfrm flipH="1">
            <a:off x="2881227" y="2608850"/>
            <a:ext cx="19121" cy="4065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02" name="Connettore diritto 11301">
            <a:extLst>
              <a:ext uri="{FF2B5EF4-FFF2-40B4-BE49-F238E27FC236}">
                <a16:creationId xmlns:a16="http://schemas.microsoft.com/office/drawing/2014/main" id="{81D6C060-C9C4-4DCE-B26E-9CDE3835087E}"/>
              </a:ext>
            </a:extLst>
          </p:cNvPr>
          <p:cNvCxnSpPr>
            <a:cxnSpLocks/>
          </p:cNvCxnSpPr>
          <p:nvPr/>
        </p:nvCxnSpPr>
        <p:spPr>
          <a:xfrm>
            <a:off x="2899574" y="3015383"/>
            <a:ext cx="3707261" cy="140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04" name="Connettore diritto 11303">
            <a:extLst>
              <a:ext uri="{FF2B5EF4-FFF2-40B4-BE49-F238E27FC236}">
                <a16:creationId xmlns:a16="http://schemas.microsoft.com/office/drawing/2014/main" id="{D73A1D0D-FE10-42EE-9384-8F949D079A50}"/>
              </a:ext>
            </a:extLst>
          </p:cNvPr>
          <p:cNvCxnSpPr>
            <a:cxnSpLocks/>
            <a:endCxn id="82" idx="0"/>
          </p:cNvCxnSpPr>
          <p:nvPr/>
        </p:nvCxnSpPr>
        <p:spPr>
          <a:xfrm>
            <a:off x="6618842" y="3141675"/>
            <a:ext cx="151763" cy="4285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9EB6CA2F-BDAB-4860-AB6E-AB135177BEAE}"/>
              </a:ext>
            </a:extLst>
          </p:cNvPr>
          <p:cNvCxnSpPr>
            <a:cxnSpLocks/>
          </p:cNvCxnSpPr>
          <p:nvPr/>
        </p:nvCxnSpPr>
        <p:spPr>
          <a:xfrm>
            <a:off x="531456" y="3802189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072B1AAA-BD1B-4CEB-93E5-0AC2C1CC9561}"/>
              </a:ext>
            </a:extLst>
          </p:cNvPr>
          <p:cNvCxnSpPr>
            <a:cxnSpLocks/>
          </p:cNvCxnSpPr>
          <p:nvPr/>
        </p:nvCxnSpPr>
        <p:spPr>
          <a:xfrm>
            <a:off x="992407" y="3806573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18B897AD-D3D8-4C71-A944-8827A39FB2DB}"/>
              </a:ext>
            </a:extLst>
          </p:cNvPr>
          <p:cNvCxnSpPr>
            <a:cxnSpLocks/>
          </p:cNvCxnSpPr>
          <p:nvPr/>
        </p:nvCxnSpPr>
        <p:spPr>
          <a:xfrm>
            <a:off x="1937221" y="3800944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e 133">
            <a:extLst>
              <a:ext uri="{FF2B5EF4-FFF2-40B4-BE49-F238E27FC236}">
                <a16:creationId xmlns:a16="http://schemas.microsoft.com/office/drawing/2014/main" id="{9BB96FCD-D5FB-413B-8732-33150F6601B2}"/>
              </a:ext>
            </a:extLst>
          </p:cNvPr>
          <p:cNvSpPr/>
          <p:nvPr/>
        </p:nvSpPr>
        <p:spPr>
          <a:xfrm>
            <a:off x="1878855" y="4000499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" name="Ovale 134">
            <a:extLst>
              <a:ext uri="{FF2B5EF4-FFF2-40B4-BE49-F238E27FC236}">
                <a16:creationId xmlns:a16="http://schemas.microsoft.com/office/drawing/2014/main" id="{DEFF2FBC-66E3-479F-8FA5-C7F6E0216C56}"/>
              </a:ext>
            </a:extLst>
          </p:cNvPr>
          <p:cNvSpPr/>
          <p:nvPr/>
        </p:nvSpPr>
        <p:spPr>
          <a:xfrm>
            <a:off x="931228" y="4016699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6" name="Ovale 135">
            <a:extLst>
              <a:ext uri="{FF2B5EF4-FFF2-40B4-BE49-F238E27FC236}">
                <a16:creationId xmlns:a16="http://schemas.microsoft.com/office/drawing/2014/main" id="{1474B8A3-96D4-4BF1-8F4A-1C44ED7EF041}"/>
              </a:ext>
            </a:extLst>
          </p:cNvPr>
          <p:cNvSpPr/>
          <p:nvPr/>
        </p:nvSpPr>
        <p:spPr>
          <a:xfrm>
            <a:off x="481775" y="3988467"/>
            <a:ext cx="94488" cy="839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ACD3322D-DC34-45C8-A196-E3B99F088D74}"/>
              </a:ext>
            </a:extLst>
          </p:cNvPr>
          <p:cNvSpPr txBox="1"/>
          <p:nvPr/>
        </p:nvSpPr>
        <p:spPr>
          <a:xfrm>
            <a:off x="195827" y="4110702"/>
            <a:ext cx="6757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codice</a:t>
            </a: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4D75A30D-0096-4CA0-AA49-F22EC51059A1}"/>
              </a:ext>
            </a:extLst>
          </p:cNvPr>
          <p:cNvSpPr txBox="1"/>
          <p:nvPr/>
        </p:nvSpPr>
        <p:spPr>
          <a:xfrm>
            <a:off x="738504" y="4104481"/>
            <a:ext cx="6757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nome</a:t>
            </a:r>
          </a:p>
        </p:txBody>
      </p: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1C4CEED2-DBDA-4178-9211-9A36CF8457C5}"/>
              </a:ext>
            </a:extLst>
          </p:cNvPr>
          <p:cNvSpPr txBox="1"/>
          <p:nvPr/>
        </p:nvSpPr>
        <p:spPr>
          <a:xfrm>
            <a:off x="1759307" y="4061314"/>
            <a:ext cx="83734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tipologia</a:t>
            </a:r>
          </a:p>
        </p:txBody>
      </p: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DAE60EE7-A596-4659-BDC1-A087EE19F1ED}"/>
              </a:ext>
            </a:extLst>
          </p:cNvPr>
          <p:cNvCxnSpPr>
            <a:cxnSpLocks/>
          </p:cNvCxnSpPr>
          <p:nvPr/>
        </p:nvCxnSpPr>
        <p:spPr>
          <a:xfrm flipV="1">
            <a:off x="4784973" y="3661995"/>
            <a:ext cx="251805" cy="111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Ovale 141">
            <a:extLst>
              <a:ext uri="{FF2B5EF4-FFF2-40B4-BE49-F238E27FC236}">
                <a16:creationId xmlns:a16="http://schemas.microsoft.com/office/drawing/2014/main" id="{42D71BAE-9F6D-429A-B321-3CBB3CA34CD7}"/>
              </a:ext>
            </a:extLst>
          </p:cNvPr>
          <p:cNvSpPr/>
          <p:nvPr/>
        </p:nvSpPr>
        <p:spPr>
          <a:xfrm>
            <a:off x="5015317" y="3600156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AA8C9F80-25A0-475E-9BDA-C8B0942A67B9}"/>
              </a:ext>
            </a:extLst>
          </p:cNvPr>
          <p:cNvSpPr txBox="1"/>
          <p:nvPr/>
        </p:nvSpPr>
        <p:spPr>
          <a:xfrm>
            <a:off x="5112732" y="3457258"/>
            <a:ext cx="83734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voto</a:t>
            </a:r>
          </a:p>
        </p:txBody>
      </p: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7CB512D8-1CC0-4F8F-B2C8-05A3E0D55A93}"/>
              </a:ext>
            </a:extLst>
          </p:cNvPr>
          <p:cNvCxnSpPr>
            <a:cxnSpLocks/>
          </p:cNvCxnSpPr>
          <p:nvPr/>
        </p:nvCxnSpPr>
        <p:spPr>
          <a:xfrm>
            <a:off x="4838085" y="4006055"/>
            <a:ext cx="224476" cy="805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Ovale 148">
            <a:extLst>
              <a:ext uri="{FF2B5EF4-FFF2-40B4-BE49-F238E27FC236}">
                <a16:creationId xmlns:a16="http://schemas.microsoft.com/office/drawing/2014/main" id="{66399C52-591D-4242-AF50-87CDC8354E22}"/>
              </a:ext>
            </a:extLst>
          </p:cNvPr>
          <p:cNvSpPr/>
          <p:nvPr/>
        </p:nvSpPr>
        <p:spPr>
          <a:xfrm>
            <a:off x="5071919" y="4055233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447F3C35-DC02-4B5A-9CF8-BEF6672FAE06}"/>
              </a:ext>
            </a:extLst>
          </p:cNvPr>
          <p:cNvSpPr txBox="1"/>
          <p:nvPr/>
        </p:nvSpPr>
        <p:spPr>
          <a:xfrm>
            <a:off x="5163999" y="3952754"/>
            <a:ext cx="83734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data</a:t>
            </a:r>
          </a:p>
        </p:txBody>
      </p: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5086ADD3-80BE-4561-AE43-A2E922DB5BF5}"/>
              </a:ext>
            </a:extLst>
          </p:cNvPr>
          <p:cNvCxnSpPr>
            <a:cxnSpLocks/>
          </p:cNvCxnSpPr>
          <p:nvPr/>
        </p:nvCxnSpPr>
        <p:spPr>
          <a:xfrm>
            <a:off x="3498242" y="5312730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e 151">
            <a:extLst>
              <a:ext uri="{FF2B5EF4-FFF2-40B4-BE49-F238E27FC236}">
                <a16:creationId xmlns:a16="http://schemas.microsoft.com/office/drawing/2014/main" id="{4027E631-82C0-410A-92C8-12E352C03792}"/>
              </a:ext>
            </a:extLst>
          </p:cNvPr>
          <p:cNvSpPr/>
          <p:nvPr/>
        </p:nvSpPr>
        <p:spPr>
          <a:xfrm>
            <a:off x="3444601" y="5486775"/>
            <a:ext cx="94488" cy="839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D7A63AE4-9F92-4CF5-878C-AA61C3E84087}"/>
              </a:ext>
            </a:extLst>
          </p:cNvPr>
          <p:cNvSpPr txBox="1"/>
          <p:nvPr/>
        </p:nvSpPr>
        <p:spPr>
          <a:xfrm>
            <a:off x="3155516" y="5579797"/>
            <a:ext cx="6757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codice</a:t>
            </a:r>
          </a:p>
        </p:txBody>
      </p: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5299E7E2-7842-4007-8448-FB0D73C7EC76}"/>
              </a:ext>
            </a:extLst>
          </p:cNvPr>
          <p:cNvCxnSpPr>
            <a:cxnSpLocks/>
          </p:cNvCxnSpPr>
          <p:nvPr/>
        </p:nvCxnSpPr>
        <p:spPr>
          <a:xfrm>
            <a:off x="3915820" y="5331741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474FA098-A7C2-4592-AB22-C069C0564CCD}"/>
              </a:ext>
            </a:extLst>
          </p:cNvPr>
          <p:cNvSpPr txBox="1"/>
          <p:nvPr/>
        </p:nvSpPr>
        <p:spPr>
          <a:xfrm>
            <a:off x="3739523" y="5562652"/>
            <a:ext cx="6757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nome</a:t>
            </a:r>
          </a:p>
        </p:txBody>
      </p:sp>
      <p:sp>
        <p:nvSpPr>
          <p:cNvPr id="156" name="Ovale 155">
            <a:extLst>
              <a:ext uri="{FF2B5EF4-FFF2-40B4-BE49-F238E27FC236}">
                <a16:creationId xmlns:a16="http://schemas.microsoft.com/office/drawing/2014/main" id="{ADC97286-5CFA-4D31-918A-4888954884F4}"/>
              </a:ext>
            </a:extLst>
          </p:cNvPr>
          <p:cNvSpPr/>
          <p:nvPr/>
        </p:nvSpPr>
        <p:spPr>
          <a:xfrm>
            <a:off x="3870091" y="5509925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7" name="CasellaDiTesto 156">
            <a:extLst>
              <a:ext uri="{FF2B5EF4-FFF2-40B4-BE49-F238E27FC236}">
                <a16:creationId xmlns:a16="http://schemas.microsoft.com/office/drawing/2014/main" id="{D6FA2E4D-2C47-45C4-AB73-26A228ED353E}"/>
              </a:ext>
            </a:extLst>
          </p:cNvPr>
          <p:cNvSpPr txBox="1"/>
          <p:nvPr/>
        </p:nvSpPr>
        <p:spPr>
          <a:xfrm>
            <a:off x="4479891" y="5434715"/>
            <a:ext cx="158667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#</a:t>
            </a:r>
            <a:r>
              <a:rPr lang="it-IT" sz="1400" dirty="0" err="1"/>
              <a:t>ore_esercitazione</a:t>
            </a:r>
            <a:endParaRPr lang="it-IT" sz="1400" dirty="0"/>
          </a:p>
        </p:txBody>
      </p:sp>
      <p:sp>
        <p:nvSpPr>
          <p:cNvPr id="158" name="CasellaDiTesto 157">
            <a:extLst>
              <a:ext uri="{FF2B5EF4-FFF2-40B4-BE49-F238E27FC236}">
                <a16:creationId xmlns:a16="http://schemas.microsoft.com/office/drawing/2014/main" id="{4AF84937-8E3E-42EC-A8A8-8793B0BFB05D}"/>
              </a:ext>
            </a:extLst>
          </p:cNvPr>
          <p:cNvSpPr txBox="1"/>
          <p:nvPr/>
        </p:nvSpPr>
        <p:spPr>
          <a:xfrm>
            <a:off x="4515888" y="4605875"/>
            <a:ext cx="120654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#</a:t>
            </a:r>
            <a:r>
              <a:rPr lang="it-IT" sz="1400" dirty="0" err="1"/>
              <a:t>ore_lezione</a:t>
            </a:r>
            <a:endParaRPr lang="it-IT" sz="1400" dirty="0"/>
          </a:p>
        </p:txBody>
      </p: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016BFF5C-C3DB-4040-99CE-3C50C947DE39}"/>
              </a:ext>
            </a:extLst>
          </p:cNvPr>
          <p:cNvCxnSpPr>
            <a:cxnSpLocks/>
          </p:cNvCxnSpPr>
          <p:nvPr/>
        </p:nvCxnSpPr>
        <p:spPr>
          <a:xfrm flipV="1">
            <a:off x="4333692" y="4831599"/>
            <a:ext cx="127727" cy="107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e 162">
            <a:extLst>
              <a:ext uri="{FF2B5EF4-FFF2-40B4-BE49-F238E27FC236}">
                <a16:creationId xmlns:a16="http://schemas.microsoft.com/office/drawing/2014/main" id="{4885E7A0-241D-4FA3-B4C6-B84AE50B9D2E}"/>
              </a:ext>
            </a:extLst>
          </p:cNvPr>
          <p:cNvSpPr/>
          <p:nvPr/>
        </p:nvSpPr>
        <p:spPr>
          <a:xfrm>
            <a:off x="4428017" y="4765369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22F4481C-6704-4A8F-9B8C-25AA993448FA}"/>
              </a:ext>
            </a:extLst>
          </p:cNvPr>
          <p:cNvCxnSpPr>
            <a:cxnSpLocks/>
          </p:cNvCxnSpPr>
          <p:nvPr/>
        </p:nvCxnSpPr>
        <p:spPr>
          <a:xfrm>
            <a:off x="4391341" y="5315500"/>
            <a:ext cx="224476" cy="805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e 164">
            <a:extLst>
              <a:ext uri="{FF2B5EF4-FFF2-40B4-BE49-F238E27FC236}">
                <a16:creationId xmlns:a16="http://schemas.microsoft.com/office/drawing/2014/main" id="{C05383E7-0D4D-42E4-9BAF-D03802553DE3}"/>
              </a:ext>
            </a:extLst>
          </p:cNvPr>
          <p:cNvSpPr/>
          <p:nvPr/>
        </p:nvSpPr>
        <p:spPr>
          <a:xfrm>
            <a:off x="4588256" y="5380262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885EA245-F49A-434B-B329-FB258E023FF9}"/>
              </a:ext>
            </a:extLst>
          </p:cNvPr>
          <p:cNvSpPr txBox="1"/>
          <p:nvPr/>
        </p:nvSpPr>
        <p:spPr>
          <a:xfrm>
            <a:off x="3129949" y="2023139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944DF1E1-097E-46E4-9565-61201011F9FB}"/>
              </a:ext>
            </a:extLst>
          </p:cNvPr>
          <p:cNvSpPr txBox="1"/>
          <p:nvPr/>
        </p:nvSpPr>
        <p:spPr>
          <a:xfrm>
            <a:off x="3146881" y="2265919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  <p:sp>
        <p:nvSpPr>
          <p:cNvPr id="168" name="CasellaDiTesto 167">
            <a:extLst>
              <a:ext uri="{FF2B5EF4-FFF2-40B4-BE49-F238E27FC236}">
                <a16:creationId xmlns:a16="http://schemas.microsoft.com/office/drawing/2014/main" id="{38FB74F1-81E0-4963-B4DD-5C90F5CD77A9}"/>
              </a:ext>
            </a:extLst>
          </p:cNvPr>
          <p:cNvSpPr txBox="1"/>
          <p:nvPr/>
        </p:nvSpPr>
        <p:spPr>
          <a:xfrm>
            <a:off x="1496097" y="2165941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  <p:sp>
        <p:nvSpPr>
          <p:cNvPr id="169" name="CasellaDiTesto 168">
            <a:extLst>
              <a:ext uri="{FF2B5EF4-FFF2-40B4-BE49-F238E27FC236}">
                <a16:creationId xmlns:a16="http://schemas.microsoft.com/office/drawing/2014/main" id="{D492819B-94CD-4032-A83D-F91EE4B1E32B}"/>
              </a:ext>
            </a:extLst>
          </p:cNvPr>
          <p:cNvSpPr txBox="1"/>
          <p:nvPr/>
        </p:nvSpPr>
        <p:spPr>
          <a:xfrm>
            <a:off x="6502794" y="1956378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(0,n)</a:t>
            </a:r>
          </a:p>
        </p:txBody>
      </p:sp>
      <p:sp>
        <p:nvSpPr>
          <p:cNvPr id="170" name="CasellaDiTesto 169">
            <a:extLst>
              <a:ext uri="{FF2B5EF4-FFF2-40B4-BE49-F238E27FC236}">
                <a16:creationId xmlns:a16="http://schemas.microsoft.com/office/drawing/2014/main" id="{FC124562-5838-4804-B04E-C4436FE049E1}"/>
              </a:ext>
            </a:extLst>
          </p:cNvPr>
          <p:cNvSpPr txBox="1"/>
          <p:nvPr/>
        </p:nvSpPr>
        <p:spPr>
          <a:xfrm>
            <a:off x="6493579" y="2198920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(0,n)</a:t>
            </a:r>
          </a:p>
        </p:txBody>
      </p:sp>
      <p:sp>
        <p:nvSpPr>
          <p:cNvPr id="171" name="CasellaDiTesto 170">
            <a:extLst>
              <a:ext uri="{FF2B5EF4-FFF2-40B4-BE49-F238E27FC236}">
                <a16:creationId xmlns:a16="http://schemas.microsoft.com/office/drawing/2014/main" id="{651E14B9-182C-4AEA-8F54-A2D0B43FBBDE}"/>
              </a:ext>
            </a:extLst>
          </p:cNvPr>
          <p:cNvSpPr txBox="1"/>
          <p:nvPr/>
        </p:nvSpPr>
        <p:spPr>
          <a:xfrm>
            <a:off x="2855865" y="2552803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sp>
        <p:nvSpPr>
          <p:cNvPr id="172" name="CasellaDiTesto 171">
            <a:extLst>
              <a:ext uri="{FF2B5EF4-FFF2-40B4-BE49-F238E27FC236}">
                <a16:creationId xmlns:a16="http://schemas.microsoft.com/office/drawing/2014/main" id="{0FFB4E07-2AEA-48A0-B038-A4F47330470C}"/>
              </a:ext>
            </a:extLst>
          </p:cNvPr>
          <p:cNvSpPr txBox="1"/>
          <p:nvPr/>
        </p:nvSpPr>
        <p:spPr>
          <a:xfrm>
            <a:off x="2125664" y="2573696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sp>
        <p:nvSpPr>
          <p:cNvPr id="173" name="CasellaDiTesto 172">
            <a:extLst>
              <a:ext uri="{FF2B5EF4-FFF2-40B4-BE49-F238E27FC236}">
                <a16:creationId xmlns:a16="http://schemas.microsoft.com/office/drawing/2014/main" id="{42C2454B-254E-49B8-8F96-B0E96372C72E}"/>
              </a:ext>
            </a:extLst>
          </p:cNvPr>
          <p:cNvSpPr txBox="1"/>
          <p:nvPr/>
        </p:nvSpPr>
        <p:spPr>
          <a:xfrm>
            <a:off x="1304154" y="3149136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sp>
        <p:nvSpPr>
          <p:cNvPr id="174" name="CasellaDiTesto 173">
            <a:extLst>
              <a:ext uri="{FF2B5EF4-FFF2-40B4-BE49-F238E27FC236}">
                <a16:creationId xmlns:a16="http://schemas.microsoft.com/office/drawing/2014/main" id="{B4932BC8-0D47-4E4A-B649-23E5142BCB7C}"/>
              </a:ext>
            </a:extLst>
          </p:cNvPr>
          <p:cNvSpPr txBox="1"/>
          <p:nvPr/>
        </p:nvSpPr>
        <p:spPr>
          <a:xfrm>
            <a:off x="2890787" y="4837396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  <p:sp>
        <p:nvSpPr>
          <p:cNvPr id="175" name="CasellaDiTesto 174">
            <a:extLst>
              <a:ext uri="{FF2B5EF4-FFF2-40B4-BE49-F238E27FC236}">
                <a16:creationId xmlns:a16="http://schemas.microsoft.com/office/drawing/2014/main" id="{4EAA5A4E-5086-4FAD-B180-6ACEE9F0FEBA}"/>
              </a:ext>
            </a:extLst>
          </p:cNvPr>
          <p:cNvSpPr txBox="1"/>
          <p:nvPr/>
        </p:nvSpPr>
        <p:spPr>
          <a:xfrm>
            <a:off x="3460666" y="4662938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sp>
        <p:nvSpPr>
          <p:cNvPr id="176" name="CasellaDiTesto 175">
            <a:extLst>
              <a:ext uri="{FF2B5EF4-FFF2-40B4-BE49-F238E27FC236}">
                <a16:creationId xmlns:a16="http://schemas.microsoft.com/office/drawing/2014/main" id="{DB7D2DBE-6D65-4AC1-A4C5-95BA9465CF94}"/>
              </a:ext>
            </a:extLst>
          </p:cNvPr>
          <p:cNvSpPr txBox="1"/>
          <p:nvPr/>
        </p:nvSpPr>
        <p:spPr>
          <a:xfrm>
            <a:off x="4466446" y="5073433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sp>
        <p:nvSpPr>
          <p:cNvPr id="122" name="CasellaDiTesto 121">
            <a:extLst>
              <a:ext uri="{FF2B5EF4-FFF2-40B4-BE49-F238E27FC236}">
                <a16:creationId xmlns:a16="http://schemas.microsoft.com/office/drawing/2014/main" id="{47D349FA-F42A-4A74-AB41-CF6C5315A7FF}"/>
              </a:ext>
            </a:extLst>
          </p:cNvPr>
          <p:cNvSpPr txBox="1"/>
          <p:nvPr/>
        </p:nvSpPr>
        <p:spPr>
          <a:xfrm>
            <a:off x="1122222" y="5125141"/>
            <a:ext cx="944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afferisce</a:t>
            </a:r>
          </a:p>
        </p:txBody>
      </p:sp>
      <p:sp>
        <p:nvSpPr>
          <p:cNvPr id="124" name="Rombo 123">
            <a:extLst>
              <a:ext uri="{FF2B5EF4-FFF2-40B4-BE49-F238E27FC236}">
                <a16:creationId xmlns:a16="http://schemas.microsoft.com/office/drawing/2014/main" id="{189A371F-329F-4BC7-8DDE-C52514C15794}"/>
              </a:ext>
            </a:extLst>
          </p:cNvPr>
          <p:cNvSpPr/>
          <p:nvPr/>
        </p:nvSpPr>
        <p:spPr>
          <a:xfrm>
            <a:off x="869717" y="5021197"/>
            <a:ext cx="1353327" cy="52214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4" name="Connettore a gomito 13">
            <a:extLst>
              <a:ext uri="{FF2B5EF4-FFF2-40B4-BE49-F238E27FC236}">
                <a16:creationId xmlns:a16="http://schemas.microsoft.com/office/drawing/2014/main" id="{BC3823F4-2D25-483E-949F-C2619F23DC66}"/>
              </a:ext>
            </a:extLst>
          </p:cNvPr>
          <p:cNvCxnSpPr>
            <a:stCxn id="79" idx="2"/>
            <a:endCxn id="124" idx="0"/>
          </p:cNvCxnSpPr>
          <p:nvPr/>
        </p:nvCxnSpPr>
        <p:spPr>
          <a:xfrm rot="16200000" flipH="1">
            <a:off x="780780" y="4255595"/>
            <a:ext cx="1229009" cy="302193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ttore a gomito 15">
            <a:extLst>
              <a:ext uri="{FF2B5EF4-FFF2-40B4-BE49-F238E27FC236}">
                <a16:creationId xmlns:a16="http://schemas.microsoft.com/office/drawing/2014/main" id="{51C150FE-DF10-4A3E-94A4-1D7EE8E570F9}"/>
              </a:ext>
            </a:extLst>
          </p:cNvPr>
          <p:cNvCxnSpPr>
            <a:stCxn id="78" idx="1"/>
            <a:endCxn id="124" idx="3"/>
          </p:cNvCxnSpPr>
          <p:nvPr/>
        </p:nvCxnSpPr>
        <p:spPr>
          <a:xfrm rot="10800000" flipV="1">
            <a:off x="2223045" y="5126750"/>
            <a:ext cx="1071055" cy="155518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F5CE1EC2-977E-4C4A-AB83-DF727454FE0A}"/>
              </a:ext>
            </a:extLst>
          </p:cNvPr>
          <p:cNvSpPr txBox="1"/>
          <p:nvPr/>
        </p:nvSpPr>
        <p:spPr>
          <a:xfrm>
            <a:off x="1176865" y="3804569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</p:spTree>
    <p:extLst>
      <p:ext uri="{BB962C8B-B14F-4D97-AF65-F5344CB8AC3E}">
        <p14:creationId xmlns:p14="http://schemas.microsoft.com/office/powerpoint/2010/main" val="215036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7184571" y="204788"/>
            <a:ext cx="1786007" cy="730633"/>
          </a:xfrm>
        </p:spPr>
        <p:txBody>
          <a:bodyPr>
            <a:normAutofit/>
          </a:bodyPr>
          <a:lstStyle/>
          <a:p>
            <a:pPr algn="ctr"/>
            <a:r>
              <a:rPr lang="en-GB" altLang="en-US" sz="3200" dirty="0">
                <a:latin typeface="+mn-lt"/>
              </a:rPr>
              <a:t>PDND</a:t>
            </a:r>
          </a:p>
        </p:txBody>
      </p:sp>
      <p:sp>
        <p:nvSpPr>
          <p:cNvPr id="11267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400">
              <a:latin typeface="Times New Roman" panose="02020603050405020304" pitchFamily="18" charset="0"/>
            </a:endParaRPr>
          </a:p>
        </p:txBody>
      </p:sp>
      <p:cxnSp>
        <p:nvCxnSpPr>
          <p:cNvPr id="11268" name="Connettore diritto 6"/>
          <p:cNvCxnSpPr>
            <a:cxnSpLocks noChangeShapeType="1"/>
          </p:cNvCxnSpPr>
          <p:nvPr/>
        </p:nvCxnSpPr>
        <p:spPr bwMode="auto">
          <a:xfrm>
            <a:off x="295275" y="1403350"/>
            <a:ext cx="84232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269" name="Gruppo 37"/>
          <p:cNvGrpSpPr>
            <a:grpSpLocks/>
          </p:cNvGrpSpPr>
          <p:nvPr/>
        </p:nvGrpSpPr>
        <p:grpSpPr bwMode="auto">
          <a:xfrm>
            <a:off x="242888" y="2079625"/>
            <a:ext cx="8475662" cy="4049713"/>
            <a:chOff x="243336" y="2078850"/>
            <a:chExt cx="8235334" cy="4050451"/>
          </a:xfrm>
        </p:grpSpPr>
        <p:cxnSp>
          <p:nvCxnSpPr>
            <p:cNvPr id="11280" name="Connettore diritto 8"/>
            <p:cNvCxnSpPr>
              <a:cxnSpLocks noChangeShapeType="1"/>
            </p:cNvCxnSpPr>
            <p:nvPr/>
          </p:nvCxnSpPr>
          <p:spPr bwMode="auto">
            <a:xfrm>
              <a:off x="287760" y="20788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1" name="Connettore diritto 9"/>
            <p:cNvCxnSpPr>
              <a:cxnSpLocks noChangeShapeType="1"/>
            </p:cNvCxnSpPr>
            <p:nvPr/>
          </p:nvCxnSpPr>
          <p:spPr bwMode="auto">
            <a:xfrm>
              <a:off x="280356" y="27539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2" name="Connettore diritto 10"/>
            <p:cNvCxnSpPr>
              <a:cxnSpLocks noChangeShapeType="1"/>
            </p:cNvCxnSpPr>
            <p:nvPr/>
          </p:nvCxnSpPr>
          <p:spPr bwMode="auto">
            <a:xfrm>
              <a:off x="272952" y="34290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3" name="Connettore diritto 11"/>
            <p:cNvCxnSpPr>
              <a:cxnSpLocks noChangeShapeType="1"/>
            </p:cNvCxnSpPr>
            <p:nvPr/>
          </p:nvCxnSpPr>
          <p:spPr bwMode="auto">
            <a:xfrm>
              <a:off x="265548" y="410407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4" name="Connettore diritto 12"/>
            <p:cNvCxnSpPr>
              <a:cxnSpLocks noChangeShapeType="1"/>
            </p:cNvCxnSpPr>
            <p:nvPr/>
          </p:nvCxnSpPr>
          <p:spPr bwMode="auto">
            <a:xfrm>
              <a:off x="258144" y="47791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5" name="Connettore diritto 13"/>
            <p:cNvCxnSpPr>
              <a:cxnSpLocks noChangeShapeType="1"/>
            </p:cNvCxnSpPr>
            <p:nvPr/>
          </p:nvCxnSpPr>
          <p:spPr bwMode="auto">
            <a:xfrm>
              <a:off x="250740" y="54542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6" name="Connettore diritto 14"/>
            <p:cNvCxnSpPr>
              <a:cxnSpLocks noChangeShapeType="1"/>
            </p:cNvCxnSpPr>
            <p:nvPr/>
          </p:nvCxnSpPr>
          <p:spPr bwMode="auto">
            <a:xfrm>
              <a:off x="243336" y="61293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270" name="Connettore diritto 16"/>
          <p:cNvCxnSpPr>
            <a:cxnSpLocks noChangeShapeType="1"/>
          </p:cNvCxnSpPr>
          <p:nvPr/>
        </p:nvCxnSpPr>
        <p:spPr bwMode="auto">
          <a:xfrm>
            <a:off x="4095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1" name="Connettore diritto 20"/>
          <p:cNvCxnSpPr>
            <a:cxnSpLocks noChangeShapeType="1"/>
          </p:cNvCxnSpPr>
          <p:nvPr/>
        </p:nvCxnSpPr>
        <p:spPr bwMode="auto">
          <a:xfrm>
            <a:off x="133191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2" name="Connettore diritto 21"/>
          <p:cNvCxnSpPr>
            <a:cxnSpLocks noChangeShapeType="1"/>
          </p:cNvCxnSpPr>
          <p:nvPr/>
        </p:nvCxnSpPr>
        <p:spPr bwMode="auto">
          <a:xfrm>
            <a:off x="225266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3" name="Connettore diritto 22"/>
          <p:cNvCxnSpPr>
            <a:cxnSpLocks noChangeShapeType="1"/>
          </p:cNvCxnSpPr>
          <p:nvPr/>
        </p:nvCxnSpPr>
        <p:spPr bwMode="auto">
          <a:xfrm>
            <a:off x="31750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4" name="Connettore diritto 23"/>
          <p:cNvCxnSpPr>
            <a:cxnSpLocks noChangeShapeType="1"/>
          </p:cNvCxnSpPr>
          <p:nvPr/>
        </p:nvCxnSpPr>
        <p:spPr bwMode="auto">
          <a:xfrm>
            <a:off x="409575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5" name="Connettore diritto 24"/>
          <p:cNvCxnSpPr>
            <a:cxnSpLocks noChangeShapeType="1"/>
          </p:cNvCxnSpPr>
          <p:nvPr/>
        </p:nvCxnSpPr>
        <p:spPr bwMode="auto">
          <a:xfrm>
            <a:off x="50165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6" name="Connettore diritto 25"/>
          <p:cNvCxnSpPr>
            <a:cxnSpLocks noChangeShapeType="1"/>
          </p:cNvCxnSpPr>
          <p:nvPr/>
        </p:nvCxnSpPr>
        <p:spPr bwMode="auto">
          <a:xfrm>
            <a:off x="59388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7" name="Connettore diritto 26"/>
          <p:cNvCxnSpPr>
            <a:cxnSpLocks noChangeShapeType="1"/>
          </p:cNvCxnSpPr>
          <p:nvPr/>
        </p:nvCxnSpPr>
        <p:spPr bwMode="auto">
          <a:xfrm>
            <a:off x="685958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8" name="Connettore diritto 27"/>
          <p:cNvCxnSpPr>
            <a:cxnSpLocks noChangeShapeType="1"/>
          </p:cNvCxnSpPr>
          <p:nvPr/>
        </p:nvCxnSpPr>
        <p:spPr bwMode="auto">
          <a:xfrm>
            <a:off x="77803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9" name="Connettore diritto 28"/>
          <p:cNvCxnSpPr>
            <a:cxnSpLocks noChangeShapeType="1"/>
          </p:cNvCxnSpPr>
          <p:nvPr/>
        </p:nvCxnSpPr>
        <p:spPr bwMode="auto">
          <a:xfrm>
            <a:off x="87026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DBE6FAA5-1308-46F0-A53D-8FB371AB6FF9}"/>
              </a:ext>
            </a:extLst>
          </p:cNvPr>
          <p:cNvSpPr txBox="1"/>
          <p:nvPr/>
        </p:nvSpPr>
        <p:spPr>
          <a:xfrm>
            <a:off x="1954101" y="2232435"/>
            <a:ext cx="12491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Personale</a:t>
            </a:r>
          </a:p>
        </p:txBody>
      </p:sp>
      <p:sp>
        <p:nvSpPr>
          <p:cNvPr id="28" name="Rombo 27">
            <a:extLst>
              <a:ext uri="{FF2B5EF4-FFF2-40B4-BE49-F238E27FC236}">
                <a16:creationId xmlns:a16="http://schemas.microsoft.com/office/drawing/2014/main" id="{4E8FAA7C-DD16-4FCB-A3F5-75DC5F9D3E0C}"/>
              </a:ext>
            </a:extLst>
          </p:cNvPr>
          <p:cNvSpPr/>
          <p:nvPr/>
        </p:nvSpPr>
        <p:spPr>
          <a:xfrm>
            <a:off x="4108502" y="1647954"/>
            <a:ext cx="1353327" cy="52214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0832E867-EC83-4CE3-A43F-A9D1E76934E2}"/>
              </a:ext>
            </a:extLst>
          </p:cNvPr>
          <p:cNvSpPr txBox="1"/>
          <p:nvPr/>
        </p:nvSpPr>
        <p:spPr>
          <a:xfrm>
            <a:off x="4433225" y="1738820"/>
            <a:ext cx="944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/>
              <a:t>resiede</a:t>
            </a:r>
            <a:endParaRPr lang="it-IT" sz="1600" dirty="0"/>
          </a:p>
        </p:txBody>
      </p:sp>
      <p:sp>
        <p:nvSpPr>
          <p:cNvPr id="30" name="Rombo 29">
            <a:extLst>
              <a:ext uri="{FF2B5EF4-FFF2-40B4-BE49-F238E27FC236}">
                <a16:creationId xmlns:a16="http://schemas.microsoft.com/office/drawing/2014/main" id="{E818123D-6B8F-474A-8171-39238A6759FF}"/>
              </a:ext>
            </a:extLst>
          </p:cNvPr>
          <p:cNvSpPr/>
          <p:nvPr/>
        </p:nvSpPr>
        <p:spPr>
          <a:xfrm>
            <a:off x="4095750" y="2414699"/>
            <a:ext cx="1353327" cy="52214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BDDA07D5-9A70-4687-AE89-CD20D4F284D7}"/>
              </a:ext>
            </a:extLst>
          </p:cNvPr>
          <p:cNvSpPr txBox="1"/>
          <p:nvPr/>
        </p:nvSpPr>
        <p:spPr>
          <a:xfrm>
            <a:off x="4457859" y="2493304"/>
            <a:ext cx="944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nascita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DD128FC0-5B6E-4CEE-99A5-02447FDAF83D}"/>
              </a:ext>
            </a:extLst>
          </p:cNvPr>
          <p:cNvSpPr txBox="1"/>
          <p:nvPr/>
        </p:nvSpPr>
        <p:spPr>
          <a:xfrm>
            <a:off x="6992349" y="2141965"/>
            <a:ext cx="70540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città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F85B105B-04D8-48AC-8250-565DA18F1473}"/>
              </a:ext>
            </a:extLst>
          </p:cNvPr>
          <p:cNvSpPr txBox="1"/>
          <p:nvPr/>
        </p:nvSpPr>
        <p:spPr>
          <a:xfrm>
            <a:off x="1346252" y="4174474"/>
            <a:ext cx="104978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Docente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7D657B5C-BE8E-450B-A1E4-EFC9426915D2}"/>
              </a:ext>
            </a:extLst>
          </p:cNvPr>
          <p:cNvSpPr txBox="1"/>
          <p:nvPr/>
        </p:nvSpPr>
        <p:spPr>
          <a:xfrm>
            <a:off x="3160662" y="4136919"/>
            <a:ext cx="14949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Non Docente</a:t>
            </a:r>
          </a:p>
        </p:txBody>
      </p:sp>
      <p:cxnSp>
        <p:nvCxnSpPr>
          <p:cNvPr id="3" name="Connettore a gomito 2">
            <a:extLst>
              <a:ext uri="{FF2B5EF4-FFF2-40B4-BE49-F238E27FC236}">
                <a16:creationId xmlns:a16="http://schemas.microsoft.com/office/drawing/2014/main" id="{213426C4-7D0C-49A6-80F8-B1EEAFE6D926}"/>
              </a:ext>
            </a:extLst>
          </p:cNvPr>
          <p:cNvCxnSpPr>
            <a:stCxn id="35" idx="0"/>
            <a:endCxn id="27" idx="2"/>
          </p:cNvCxnSpPr>
          <p:nvPr/>
        </p:nvCxnSpPr>
        <p:spPr>
          <a:xfrm rot="16200000" flipV="1">
            <a:off x="2475842" y="2704605"/>
            <a:ext cx="1535152" cy="132947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12489476-7C86-4DA2-93B2-3B6B21F53743}"/>
              </a:ext>
            </a:extLst>
          </p:cNvPr>
          <p:cNvCxnSpPr>
            <a:cxnSpLocks/>
            <a:stCxn id="34" idx="0"/>
          </p:cNvCxnSpPr>
          <p:nvPr/>
        </p:nvCxnSpPr>
        <p:spPr>
          <a:xfrm flipH="1" flipV="1">
            <a:off x="1867180" y="3368353"/>
            <a:ext cx="3965" cy="8061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AE343834-6CE9-419A-925C-EA1B8F8D13D9}"/>
              </a:ext>
            </a:extLst>
          </p:cNvPr>
          <p:cNvCxnSpPr>
            <a:cxnSpLocks/>
          </p:cNvCxnSpPr>
          <p:nvPr/>
        </p:nvCxnSpPr>
        <p:spPr>
          <a:xfrm>
            <a:off x="1860195" y="3368353"/>
            <a:ext cx="717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a gomito 11">
            <a:extLst>
              <a:ext uri="{FF2B5EF4-FFF2-40B4-BE49-F238E27FC236}">
                <a16:creationId xmlns:a16="http://schemas.microsoft.com/office/drawing/2014/main" id="{440B11ED-95A7-47B1-8CFE-463291B63D44}"/>
              </a:ext>
            </a:extLst>
          </p:cNvPr>
          <p:cNvCxnSpPr>
            <a:cxnSpLocks/>
            <a:endCxn id="28" idx="1"/>
          </p:cNvCxnSpPr>
          <p:nvPr/>
        </p:nvCxnSpPr>
        <p:spPr>
          <a:xfrm flipV="1">
            <a:off x="3203259" y="1909025"/>
            <a:ext cx="905243" cy="386776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ttore a gomito 48">
            <a:extLst>
              <a:ext uri="{FF2B5EF4-FFF2-40B4-BE49-F238E27FC236}">
                <a16:creationId xmlns:a16="http://schemas.microsoft.com/office/drawing/2014/main" id="{963742DB-500C-4AE7-A739-C4FE7A0BD515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3178374" y="2541931"/>
            <a:ext cx="917376" cy="133839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ttore a gomito 50">
            <a:extLst>
              <a:ext uri="{FF2B5EF4-FFF2-40B4-BE49-F238E27FC236}">
                <a16:creationId xmlns:a16="http://schemas.microsoft.com/office/drawing/2014/main" id="{0BD48417-0F71-4306-9C32-4FB4E44C3AC5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5461829" y="1909025"/>
            <a:ext cx="1530520" cy="31496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nettore a gomito 54">
            <a:extLst>
              <a:ext uri="{FF2B5EF4-FFF2-40B4-BE49-F238E27FC236}">
                <a16:creationId xmlns:a16="http://schemas.microsoft.com/office/drawing/2014/main" id="{6A9AD87A-D052-415B-A38E-82ADCFBC7F00}"/>
              </a:ext>
            </a:extLst>
          </p:cNvPr>
          <p:cNvCxnSpPr>
            <a:cxnSpLocks/>
            <a:stCxn id="30" idx="3"/>
          </p:cNvCxnSpPr>
          <p:nvPr/>
        </p:nvCxnSpPr>
        <p:spPr>
          <a:xfrm flipV="1">
            <a:off x="5449077" y="2463882"/>
            <a:ext cx="1543272" cy="2118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A9BF4142-ABD2-4A3F-9EC3-76AE2A371EAB}"/>
              </a:ext>
            </a:extLst>
          </p:cNvPr>
          <p:cNvCxnSpPr>
            <a:cxnSpLocks/>
          </p:cNvCxnSpPr>
          <p:nvPr/>
        </p:nvCxnSpPr>
        <p:spPr>
          <a:xfrm>
            <a:off x="1473848" y="4543806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F9CE681E-839F-4EC7-98AB-3A177E3D78B5}"/>
              </a:ext>
            </a:extLst>
          </p:cNvPr>
          <p:cNvCxnSpPr>
            <a:cxnSpLocks/>
          </p:cNvCxnSpPr>
          <p:nvPr/>
        </p:nvCxnSpPr>
        <p:spPr>
          <a:xfrm>
            <a:off x="3395954" y="4506251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6B5657E6-1252-4C26-93BD-EE7855BB3414}"/>
              </a:ext>
            </a:extLst>
          </p:cNvPr>
          <p:cNvCxnSpPr>
            <a:cxnSpLocks/>
          </p:cNvCxnSpPr>
          <p:nvPr/>
        </p:nvCxnSpPr>
        <p:spPr>
          <a:xfrm>
            <a:off x="2002317" y="2029660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64600285-61C9-466F-8D0B-E53448E2E224}"/>
              </a:ext>
            </a:extLst>
          </p:cNvPr>
          <p:cNvCxnSpPr>
            <a:cxnSpLocks/>
          </p:cNvCxnSpPr>
          <p:nvPr/>
        </p:nvCxnSpPr>
        <p:spPr>
          <a:xfrm>
            <a:off x="2219120" y="2029660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5C4A2F6D-E72B-4D56-A3E5-26E53BEC0B23}"/>
              </a:ext>
            </a:extLst>
          </p:cNvPr>
          <p:cNvCxnSpPr>
            <a:cxnSpLocks/>
          </p:cNvCxnSpPr>
          <p:nvPr/>
        </p:nvCxnSpPr>
        <p:spPr>
          <a:xfrm flipV="1">
            <a:off x="4432578" y="4495924"/>
            <a:ext cx="0" cy="227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147ADB39-BB55-4603-8FCB-35E4D02EB97F}"/>
              </a:ext>
            </a:extLst>
          </p:cNvPr>
          <p:cNvCxnSpPr>
            <a:cxnSpLocks/>
          </p:cNvCxnSpPr>
          <p:nvPr/>
        </p:nvCxnSpPr>
        <p:spPr>
          <a:xfrm>
            <a:off x="3143247" y="2029660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e 65">
            <a:extLst>
              <a:ext uri="{FF2B5EF4-FFF2-40B4-BE49-F238E27FC236}">
                <a16:creationId xmlns:a16="http://schemas.microsoft.com/office/drawing/2014/main" id="{29A9E7DD-1742-4583-9716-91BA2F8E26A9}"/>
              </a:ext>
            </a:extLst>
          </p:cNvPr>
          <p:cNvSpPr/>
          <p:nvPr/>
        </p:nvSpPr>
        <p:spPr>
          <a:xfrm>
            <a:off x="1425020" y="4755337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92F689E4-E17A-49DC-848D-8D9435F93FBE}"/>
              </a:ext>
            </a:extLst>
          </p:cNvPr>
          <p:cNvCxnSpPr>
            <a:cxnSpLocks/>
          </p:cNvCxnSpPr>
          <p:nvPr/>
        </p:nvCxnSpPr>
        <p:spPr>
          <a:xfrm>
            <a:off x="1761534" y="2321619"/>
            <a:ext cx="1925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5BE8243A-F281-4DA0-95A7-CC5E1E6FFC37}"/>
              </a:ext>
            </a:extLst>
          </p:cNvPr>
          <p:cNvCxnSpPr>
            <a:cxnSpLocks/>
          </p:cNvCxnSpPr>
          <p:nvPr/>
        </p:nvCxnSpPr>
        <p:spPr>
          <a:xfrm>
            <a:off x="1763911" y="2511766"/>
            <a:ext cx="1925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e 68">
            <a:extLst>
              <a:ext uri="{FF2B5EF4-FFF2-40B4-BE49-F238E27FC236}">
                <a16:creationId xmlns:a16="http://schemas.microsoft.com/office/drawing/2014/main" id="{B8A02B3C-A393-41A0-B28E-D9B5A1B22DC7}"/>
              </a:ext>
            </a:extLst>
          </p:cNvPr>
          <p:cNvSpPr/>
          <p:nvPr/>
        </p:nvSpPr>
        <p:spPr>
          <a:xfrm>
            <a:off x="1668353" y="2469315"/>
            <a:ext cx="94488" cy="839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0" name="Ovale 69">
            <a:extLst>
              <a:ext uri="{FF2B5EF4-FFF2-40B4-BE49-F238E27FC236}">
                <a16:creationId xmlns:a16="http://schemas.microsoft.com/office/drawing/2014/main" id="{AC9BC116-2E90-46B6-881F-2566D1CF1F5D}"/>
              </a:ext>
            </a:extLst>
          </p:cNvPr>
          <p:cNvSpPr/>
          <p:nvPr/>
        </p:nvSpPr>
        <p:spPr>
          <a:xfrm>
            <a:off x="1647910" y="2270947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" name="Ovale 70">
            <a:extLst>
              <a:ext uri="{FF2B5EF4-FFF2-40B4-BE49-F238E27FC236}">
                <a16:creationId xmlns:a16="http://schemas.microsoft.com/office/drawing/2014/main" id="{FC8D338E-43E4-481E-A5BE-43C8D13C0251}"/>
              </a:ext>
            </a:extLst>
          </p:cNvPr>
          <p:cNvSpPr/>
          <p:nvPr/>
        </p:nvSpPr>
        <p:spPr>
          <a:xfrm>
            <a:off x="1937221" y="1947503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Ovale 71">
            <a:extLst>
              <a:ext uri="{FF2B5EF4-FFF2-40B4-BE49-F238E27FC236}">
                <a16:creationId xmlns:a16="http://schemas.microsoft.com/office/drawing/2014/main" id="{CD6FABC8-0FCD-45FF-87BA-955A34D4AD0E}"/>
              </a:ext>
            </a:extLst>
          </p:cNvPr>
          <p:cNvSpPr/>
          <p:nvPr/>
        </p:nvSpPr>
        <p:spPr>
          <a:xfrm>
            <a:off x="2180401" y="1965503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3" name="Ovale 72">
            <a:extLst>
              <a:ext uri="{FF2B5EF4-FFF2-40B4-BE49-F238E27FC236}">
                <a16:creationId xmlns:a16="http://schemas.microsoft.com/office/drawing/2014/main" id="{A3522554-6BE8-43C9-95C9-53DFE75682C6}"/>
              </a:ext>
            </a:extLst>
          </p:cNvPr>
          <p:cNvSpPr/>
          <p:nvPr/>
        </p:nvSpPr>
        <p:spPr>
          <a:xfrm>
            <a:off x="4390899" y="4729768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4" name="Ovale 73">
            <a:extLst>
              <a:ext uri="{FF2B5EF4-FFF2-40B4-BE49-F238E27FC236}">
                <a16:creationId xmlns:a16="http://schemas.microsoft.com/office/drawing/2014/main" id="{0037415F-B633-4B0C-8523-2F716FD3385F}"/>
              </a:ext>
            </a:extLst>
          </p:cNvPr>
          <p:cNvSpPr/>
          <p:nvPr/>
        </p:nvSpPr>
        <p:spPr>
          <a:xfrm>
            <a:off x="3094991" y="1973975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94756AF3-6BDC-4445-B918-0203AF4AB6C4}"/>
              </a:ext>
            </a:extLst>
          </p:cNvPr>
          <p:cNvSpPr txBox="1"/>
          <p:nvPr/>
        </p:nvSpPr>
        <p:spPr>
          <a:xfrm>
            <a:off x="530808" y="4813731"/>
            <a:ext cx="146481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 err="1"/>
              <a:t>Classe_stipendio</a:t>
            </a:r>
            <a:endParaRPr lang="it-IT" sz="1400" dirty="0"/>
          </a:p>
        </p:txBody>
      </p:sp>
      <p:sp>
        <p:nvSpPr>
          <p:cNvPr id="77" name="Ovale 76">
            <a:extLst>
              <a:ext uri="{FF2B5EF4-FFF2-40B4-BE49-F238E27FC236}">
                <a16:creationId xmlns:a16="http://schemas.microsoft.com/office/drawing/2014/main" id="{AF43B86E-6AA4-4AE0-A491-8FF4CCDCEA46}"/>
              </a:ext>
            </a:extLst>
          </p:cNvPr>
          <p:cNvSpPr/>
          <p:nvPr/>
        </p:nvSpPr>
        <p:spPr>
          <a:xfrm>
            <a:off x="3347613" y="4701340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442D7E30-79F4-4DFE-ADC4-59A994985B61}"/>
              </a:ext>
            </a:extLst>
          </p:cNvPr>
          <p:cNvSpPr txBox="1"/>
          <p:nvPr/>
        </p:nvSpPr>
        <p:spPr>
          <a:xfrm>
            <a:off x="2967759" y="4722937"/>
            <a:ext cx="93542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categoria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270D1FEE-D124-4214-83AE-900739928908}"/>
              </a:ext>
            </a:extLst>
          </p:cNvPr>
          <p:cNvSpPr txBox="1"/>
          <p:nvPr/>
        </p:nvSpPr>
        <p:spPr>
          <a:xfrm>
            <a:off x="805161" y="2373675"/>
            <a:ext cx="88707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matricola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5AAD6A80-541B-4149-8B70-8F368567941D}"/>
              </a:ext>
            </a:extLst>
          </p:cNvPr>
          <p:cNvSpPr txBox="1"/>
          <p:nvPr/>
        </p:nvSpPr>
        <p:spPr>
          <a:xfrm>
            <a:off x="3010350" y="1704339"/>
            <a:ext cx="4159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CF</a:t>
            </a: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4AB2051E-41B8-4CA6-B2CB-47455DA920AE}"/>
              </a:ext>
            </a:extLst>
          </p:cNvPr>
          <p:cNvSpPr txBox="1"/>
          <p:nvPr/>
        </p:nvSpPr>
        <p:spPr>
          <a:xfrm>
            <a:off x="2060866" y="1673422"/>
            <a:ext cx="69706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nome</a:t>
            </a: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0A678DCB-195B-4D97-95AA-CE09C9F5F906}"/>
              </a:ext>
            </a:extLst>
          </p:cNvPr>
          <p:cNvSpPr txBox="1"/>
          <p:nvPr/>
        </p:nvSpPr>
        <p:spPr>
          <a:xfrm>
            <a:off x="2013743" y="4821753"/>
            <a:ext cx="57539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ruolo</a:t>
            </a:r>
          </a:p>
        </p:txBody>
      </p: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42DB7D97-B3F5-4C6C-83D0-5A560B232B54}"/>
              </a:ext>
            </a:extLst>
          </p:cNvPr>
          <p:cNvSpPr txBox="1"/>
          <p:nvPr/>
        </p:nvSpPr>
        <p:spPr>
          <a:xfrm>
            <a:off x="1354139" y="1673511"/>
            <a:ext cx="88899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cognome</a:t>
            </a: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B8FD335F-D3E4-4DDB-A73C-2C34ADC8525B}"/>
              </a:ext>
            </a:extLst>
          </p:cNvPr>
          <p:cNvSpPr txBox="1"/>
          <p:nvPr/>
        </p:nvSpPr>
        <p:spPr>
          <a:xfrm>
            <a:off x="295276" y="2142164"/>
            <a:ext cx="142846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Stipendio annuo</a:t>
            </a:r>
          </a:p>
        </p:txBody>
      </p: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868FC8E2-849E-4F73-B25A-A6CECF177EA1}"/>
              </a:ext>
            </a:extLst>
          </p:cNvPr>
          <p:cNvCxnSpPr>
            <a:cxnSpLocks/>
          </p:cNvCxnSpPr>
          <p:nvPr/>
        </p:nvCxnSpPr>
        <p:spPr>
          <a:xfrm>
            <a:off x="7072215" y="1936017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e 85">
            <a:extLst>
              <a:ext uri="{FF2B5EF4-FFF2-40B4-BE49-F238E27FC236}">
                <a16:creationId xmlns:a16="http://schemas.microsoft.com/office/drawing/2014/main" id="{D2AD957D-247B-4C39-BEDC-00DC0AB23141}"/>
              </a:ext>
            </a:extLst>
          </p:cNvPr>
          <p:cNvSpPr/>
          <p:nvPr/>
        </p:nvSpPr>
        <p:spPr>
          <a:xfrm>
            <a:off x="7022194" y="1863540"/>
            <a:ext cx="94488" cy="839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9C8BC4AD-55ED-4F15-8CD9-7DEB178D2322}"/>
              </a:ext>
            </a:extLst>
          </p:cNvPr>
          <p:cNvCxnSpPr>
            <a:cxnSpLocks/>
          </p:cNvCxnSpPr>
          <p:nvPr/>
        </p:nvCxnSpPr>
        <p:spPr>
          <a:xfrm>
            <a:off x="7391319" y="1946492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e 87">
            <a:extLst>
              <a:ext uri="{FF2B5EF4-FFF2-40B4-BE49-F238E27FC236}">
                <a16:creationId xmlns:a16="http://schemas.microsoft.com/office/drawing/2014/main" id="{3CACA126-A404-443C-8D2B-7361A4CC32EA}"/>
              </a:ext>
            </a:extLst>
          </p:cNvPr>
          <p:cNvSpPr/>
          <p:nvPr/>
        </p:nvSpPr>
        <p:spPr>
          <a:xfrm>
            <a:off x="7351900" y="1862529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DD3892DD-7166-4888-92F0-084CDF3A74B6}"/>
              </a:ext>
            </a:extLst>
          </p:cNvPr>
          <p:cNvCxnSpPr>
            <a:cxnSpLocks/>
          </p:cNvCxnSpPr>
          <p:nvPr/>
        </p:nvCxnSpPr>
        <p:spPr>
          <a:xfrm>
            <a:off x="7699084" y="2221817"/>
            <a:ext cx="1925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1C3DC287-CDD9-42D8-B5FB-A892B706109D}"/>
              </a:ext>
            </a:extLst>
          </p:cNvPr>
          <p:cNvCxnSpPr>
            <a:cxnSpLocks/>
          </p:cNvCxnSpPr>
          <p:nvPr/>
        </p:nvCxnSpPr>
        <p:spPr>
          <a:xfrm>
            <a:off x="7699084" y="2437602"/>
            <a:ext cx="1925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e 90">
            <a:extLst>
              <a:ext uri="{FF2B5EF4-FFF2-40B4-BE49-F238E27FC236}">
                <a16:creationId xmlns:a16="http://schemas.microsoft.com/office/drawing/2014/main" id="{8BC1E4E6-FBC3-4096-9029-6E86E2F27077}"/>
              </a:ext>
            </a:extLst>
          </p:cNvPr>
          <p:cNvSpPr/>
          <p:nvPr/>
        </p:nvSpPr>
        <p:spPr>
          <a:xfrm>
            <a:off x="7861593" y="2160463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2" name="Ovale 91">
            <a:extLst>
              <a:ext uri="{FF2B5EF4-FFF2-40B4-BE49-F238E27FC236}">
                <a16:creationId xmlns:a16="http://schemas.microsoft.com/office/drawing/2014/main" id="{D202BA0D-58D9-4C71-9DD8-1FCCBC6B95F9}"/>
              </a:ext>
            </a:extLst>
          </p:cNvPr>
          <p:cNvSpPr/>
          <p:nvPr/>
        </p:nvSpPr>
        <p:spPr>
          <a:xfrm>
            <a:off x="7878417" y="2403356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8FF0ECA1-D7DA-4422-95EA-465F4DD67580}"/>
              </a:ext>
            </a:extLst>
          </p:cNvPr>
          <p:cNvSpPr txBox="1"/>
          <p:nvPr/>
        </p:nvSpPr>
        <p:spPr>
          <a:xfrm>
            <a:off x="6913585" y="1617849"/>
            <a:ext cx="57539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ID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BB30B67A-E9C4-40AE-8A91-E9F5AC7A0079}"/>
              </a:ext>
            </a:extLst>
          </p:cNvPr>
          <p:cNvSpPr txBox="1"/>
          <p:nvPr/>
        </p:nvSpPr>
        <p:spPr>
          <a:xfrm>
            <a:off x="7201284" y="1591792"/>
            <a:ext cx="88899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nome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288EBC32-9CDC-42FF-A7E4-4FA69DA29E9E}"/>
              </a:ext>
            </a:extLst>
          </p:cNvPr>
          <p:cNvSpPr txBox="1"/>
          <p:nvPr/>
        </p:nvSpPr>
        <p:spPr>
          <a:xfrm>
            <a:off x="7960341" y="2032989"/>
            <a:ext cx="88899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provincia</a:t>
            </a: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06B4DBDB-0B9A-49A3-9F13-E59C9F2FCC68}"/>
              </a:ext>
            </a:extLst>
          </p:cNvPr>
          <p:cNvSpPr txBox="1"/>
          <p:nvPr/>
        </p:nvSpPr>
        <p:spPr>
          <a:xfrm>
            <a:off x="7972905" y="2265615"/>
            <a:ext cx="88899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regione</a:t>
            </a:r>
          </a:p>
        </p:txBody>
      </p: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393218FE-2D46-4FC8-B85B-90C06EAD3CB7}"/>
              </a:ext>
            </a:extLst>
          </p:cNvPr>
          <p:cNvSpPr txBox="1"/>
          <p:nvPr/>
        </p:nvSpPr>
        <p:spPr>
          <a:xfrm>
            <a:off x="3138829" y="2032989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  <p:sp>
        <p:nvSpPr>
          <p:cNvPr id="99" name="CasellaDiTesto 98">
            <a:extLst>
              <a:ext uri="{FF2B5EF4-FFF2-40B4-BE49-F238E27FC236}">
                <a16:creationId xmlns:a16="http://schemas.microsoft.com/office/drawing/2014/main" id="{A46E1473-CCE6-4978-972D-9C6F57DC8326}"/>
              </a:ext>
            </a:extLst>
          </p:cNvPr>
          <p:cNvSpPr txBox="1"/>
          <p:nvPr/>
        </p:nvSpPr>
        <p:spPr>
          <a:xfrm>
            <a:off x="3120551" y="2277770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  <p:sp>
        <p:nvSpPr>
          <p:cNvPr id="100" name="CasellaDiTesto 99">
            <a:extLst>
              <a:ext uri="{FF2B5EF4-FFF2-40B4-BE49-F238E27FC236}">
                <a16:creationId xmlns:a16="http://schemas.microsoft.com/office/drawing/2014/main" id="{F6D85132-CC18-4B7E-B965-0574F6F7B5C4}"/>
              </a:ext>
            </a:extLst>
          </p:cNvPr>
          <p:cNvSpPr txBox="1"/>
          <p:nvPr/>
        </p:nvSpPr>
        <p:spPr>
          <a:xfrm>
            <a:off x="6493579" y="2198920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(0,n)</a:t>
            </a:r>
          </a:p>
        </p:txBody>
      </p: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68E4D06C-80AB-4BBC-8C3D-A5504189D070}"/>
              </a:ext>
            </a:extLst>
          </p:cNvPr>
          <p:cNvSpPr txBox="1"/>
          <p:nvPr/>
        </p:nvSpPr>
        <p:spPr>
          <a:xfrm>
            <a:off x="6517196" y="1967536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(0,n)</a:t>
            </a:r>
          </a:p>
        </p:txBody>
      </p: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DB35CA36-7CE0-459C-8F95-51D4C77FE1D2}"/>
              </a:ext>
            </a:extLst>
          </p:cNvPr>
          <p:cNvCxnSpPr>
            <a:cxnSpLocks/>
          </p:cNvCxnSpPr>
          <p:nvPr/>
        </p:nvCxnSpPr>
        <p:spPr>
          <a:xfrm flipV="1">
            <a:off x="2281257" y="4540641"/>
            <a:ext cx="0" cy="2799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vale 107">
            <a:extLst>
              <a:ext uri="{FF2B5EF4-FFF2-40B4-BE49-F238E27FC236}">
                <a16:creationId xmlns:a16="http://schemas.microsoft.com/office/drawing/2014/main" id="{D2CD38E1-06B6-49AC-BA7D-24631C619004}"/>
              </a:ext>
            </a:extLst>
          </p:cNvPr>
          <p:cNvSpPr/>
          <p:nvPr/>
        </p:nvSpPr>
        <p:spPr>
          <a:xfrm>
            <a:off x="2232497" y="4797859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B142B20D-C050-4DA3-B493-41D7C5B898B1}"/>
              </a:ext>
            </a:extLst>
          </p:cNvPr>
          <p:cNvSpPr txBox="1"/>
          <p:nvPr/>
        </p:nvSpPr>
        <p:spPr>
          <a:xfrm>
            <a:off x="4180402" y="4804675"/>
            <a:ext cx="57539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ruolo</a:t>
            </a:r>
          </a:p>
        </p:txBody>
      </p:sp>
    </p:spTree>
    <p:extLst>
      <p:ext uri="{BB962C8B-B14F-4D97-AF65-F5344CB8AC3E}">
        <p14:creationId xmlns:p14="http://schemas.microsoft.com/office/powerpoint/2010/main" val="3959913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7987011" y="204788"/>
            <a:ext cx="983567" cy="730633"/>
          </a:xfrm>
        </p:spPr>
        <p:txBody>
          <a:bodyPr>
            <a:normAutofit/>
          </a:bodyPr>
          <a:lstStyle/>
          <a:p>
            <a:pPr algn="ctr"/>
            <a:r>
              <a:rPr lang="en-GB" altLang="en-US" sz="3200" dirty="0">
                <a:latin typeface="+mn-lt"/>
              </a:rPr>
              <a:t>SI</a:t>
            </a:r>
          </a:p>
        </p:txBody>
      </p:sp>
      <p:sp>
        <p:nvSpPr>
          <p:cNvPr id="11267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400">
              <a:latin typeface="Times New Roman" panose="02020603050405020304" pitchFamily="18" charset="0"/>
            </a:endParaRPr>
          </a:p>
        </p:txBody>
      </p:sp>
      <p:cxnSp>
        <p:nvCxnSpPr>
          <p:cNvPr id="11268" name="Connettore diritto 6"/>
          <p:cNvCxnSpPr>
            <a:cxnSpLocks noChangeShapeType="1"/>
          </p:cNvCxnSpPr>
          <p:nvPr/>
        </p:nvCxnSpPr>
        <p:spPr bwMode="auto">
          <a:xfrm>
            <a:off x="295275" y="1403350"/>
            <a:ext cx="84232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269" name="Gruppo 37"/>
          <p:cNvGrpSpPr>
            <a:grpSpLocks/>
          </p:cNvGrpSpPr>
          <p:nvPr/>
        </p:nvGrpSpPr>
        <p:grpSpPr bwMode="auto">
          <a:xfrm>
            <a:off x="242888" y="2079625"/>
            <a:ext cx="8475662" cy="4049713"/>
            <a:chOff x="243336" y="2078850"/>
            <a:chExt cx="8235334" cy="4050451"/>
          </a:xfrm>
        </p:grpSpPr>
        <p:cxnSp>
          <p:nvCxnSpPr>
            <p:cNvPr id="11280" name="Connettore diritto 8"/>
            <p:cNvCxnSpPr>
              <a:cxnSpLocks noChangeShapeType="1"/>
            </p:cNvCxnSpPr>
            <p:nvPr/>
          </p:nvCxnSpPr>
          <p:spPr bwMode="auto">
            <a:xfrm>
              <a:off x="287760" y="20788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1" name="Connettore diritto 9"/>
            <p:cNvCxnSpPr>
              <a:cxnSpLocks noChangeShapeType="1"/>
            </p:cNvCxnSpPr>
            <p:nvPr/>
          </p:nvCxnSpPr>
          <p:spPr bwMode="auto">
            <a:xfrm>
              <a:off x="280356" y="27539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2" name="Connettore diritto 10"/>
            <p:cNvCxnSpPr>
              <a:cxnSpLocks noChangeShapeType="1"/>
            </p:cNvCxnSpPr>
            <p:nvPr/>
          </p:nvCxnSpPr>
          <p:spPr bwMode="auto">
            <a:xfrm>
              <a:off x="272952" y="34290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3" name="Connettore diritto 11"/>
            <p:cNvCxnSpPr>
              <a:cxnSpLocks noChangeShapeType="1"/>
            </p:cNvCxnSpPr>
            <p:nvPr/>
          </p:nvCxnSpPr>
          <p:spPr bwMode="auto">
            <a:xfrm>
              <a:off x="265548" y="410407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4" name="Connettore diritto 12"/>
            <p:cNvCxnSpPr>
              <a:cxnSpLocks noChangeShapeType="1"/>
            </p:cNvCxnSpPr>
            <p:nvPr/>
          </p:nvCxnSpPr>
          <p:spPr bwMode="auto">
            <a:xfrm>
              <a:off x="258144" y="47791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5" name="Connettore diritto 13"/>
            <p:cNvCxnSpPr>
              <a:cxnSpLocks noChangeShapeType="1"/>
            </p:cNvCxnSpPr>
            <p:nvPr/>
          </p:nvCxnSpPr>
          <p:spPr bwMode="auto">
            <a:xfrm>
              <a:off x="250740" y="54542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6" name="Connettore diritto 14"/>
            <p:cNvCxnSpPr>
              <a:cxnSpLocks noChangeShapeType="1"/>
            </p:cNvCxnSpPr>
            <p:nvPr/>
          </p:nvCxnSpPr>
          <p:spPr bwMode="auto">
            <a:xfrm>
              <a:off x="243336" y="61293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270" name="Connettore diritto 16"/>
          <p:cNvCxnSpPr>
            <a:cxnSpLocks noChangeShapeType="1"/>
          </p:cNvCxnSpPr>
          <p:nvPr/>
        </p:nvCxnSpPr>
        <p:spPr bwMode="auto">
          <a:xfrm>
            <a:off x="4095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1" name="Connettore diritto 20"/>
          <p:cNvCxnSpPr>
            <a:cxnSpLocks noChangeShapeType="1"/>
          </p:cNvCxnSpPr>
          <p:nvPr/>
        </p:nvCxnSpPr>
        <p:spPr bwMode="auto">
          <a:xfrm>
            <a:off x="133191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2" name="Connettore diritto 21"/>
          <p:cNvCxnSpPr>
            <a:cxnSpLocks noChangeShapeType="1"/>
          </p:cNvCxnSpPr>
          <p:nvPr/>
        </p:nvCxnSpPr>
        <p:spPr bwMode="auto">
          <a:xfrm>
            <a:off x="225266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3" name="Connettore diritto 22"/>
          <p:cNvCxnSpPr>
            <a:cxnSpLocks noChangeShapeType="1"/>
          </p:cNvCxnSpPr>
          <p:nvPr/>
        </p:nvCxnSpPr>
        <p:spPr bwMode="auto">
          <a:xfrm>
            <a:off x="31750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4" name="Connettore diritto 23"/>
          <p:cNvCxnSpPr>
            <a:cxnSpLocks noChangeShapeType="1"/>
          </p:cNvCxnSpPr>
          <p:nvPr/>
        </p:nvCxnSpPr>
        <p:spPr bwMode="auto">
          <a:xfrm>
            <a:off x="409575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5" name="Connettore diritto 24"/>
          <p:cNvCxnSpPr>
            <a:cxnSpLocks noChangeShapeType="1"/>
          </p:cNvCxnSpPr>
          <p:nvPr/>
        </p:nvCxnSpPr>
        <p:spPr bwMode="auto">
          <a:xfrm>
            <a:off x="50165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6" name="Connettore diritto 25"/>
          <p:cNvCxnSpPr>
            <a:cxnSpLocks noChangeShapeType="1"/>
          </p:cNvCxnSpPr>
          <p:nvPr/>
        </p:nvCxnSpPr>
        <p:spPr bwMode="auto">
          <a:xfrm>
            <a:off x="59388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7" name="Connettore diritto 26"/>
          <p:cNvCxnSpPr>
            <a:cxnSpLocks noChangeShapeType="1"/>
          </p:cNvCxnSpPr>
          <p:nvPr/>
        </p:nvCxnSpPr>
        <p:spPr bwMode="auto">
          <a:xfrm>
            <a:off x="685958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8" name="Connettore diritto 27"/>
          <p:cNvCxnSpPr>
            <a:cxnSpLocks noChangeShapeType="1"/>
          </p:cNvCxnSpPr>
          <p:nvPr/>
        </p:nvCxnSpPr>
        <p:spPr bwMode="auto">
          <a:xfrm>
            <a:off x="77803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9" name="Connettore diritto 28"/>
          <p:cNvCxnSpPr>
            <a:cxnSpLocks noChangeShapeType="1"/>
          </p:cNvCxnSpPr>
          <p:nvPr/>
        </p:nvCxnSpPr>
        <p:spPr bwMode="auto">
          <a:xfrm>
            <a:off x="87026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A1F1FA15-589F-4710-8A13-B13538F9E665}"/>
              </a:ext>
            </a:extLst>
          </p:cNvPr>
          <p:cNvCxnSpPr>
            <a:cxnSpLocks/>
            <a:stCxn id="356" idx="4"/>
            <a:endCxn id="107" idx="0"/>
          </p:cNvCxnSpPr>
          <p:nvPr/>
        </p:nvCxnSpPr>
        <p:spPr>
          <a:xfrm>
            <a:off x="4065428" y="2747984"/>
            <a:ext cx="331326" cy="4836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3E4174BB-9604-49A9-B0B3-284B335A1FDB}"/>
              </a:ext>
            </a:extLst>
          </p:cNvPr>
          <p:cNvCxnSpPr>
            <a:cxnSpLocks/>
            <a:stCxn id="357" idx="4"/>
          </p:cNvCxnSpPr>
          <p:nvPr/>
        </p:nvCxnSpPr>
        <p:spPr>
          <a:xfrm>
            <a:off x="4009200" y="3009865"/>
            <a:ext cx="216916" cy="237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ED5AEE1F-5F94-439C-BDDA-D212997D61C9}"/>
              </a:ext>
            </a:extLst>
          </p:cNvPr>
          <p:cNvSpPr txBox="1"/>
          <p:nvPr/>
        </p:nvSpPr>
        <p:spPr>
          <a:xfrm>
            <a:off x="1123648" y="3202820"/>
            <a:ext cx="12491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Personale</a:t>
            </a:r>
          </a:p>
        </p:txBody>
      </p:sp>
      <p:sp>
        <p:nvSpPr>
          <p:cNvPr id="36" name="Rombo 35">
            <a:extLst>
              <a:ext uri="{FF2B5EF4-FFF2-40B4-BE49-F238E27FC236}">
                <a16:creationId xmlns:a16="http://schemas.microsoft.com/office/drawing/2014/main" id="{A17BA65E-AD56-43FA-98A3-1D277049751D}"/>
              </a:ext>
            </a:extLst>
          </p:cNvPr>
          <p:cNvSpPr/>
          <p:nvPr/>
        </p:nvSpPr>
        <p:spPr>
          <a:xfrm>
            <a:off x="1430765" y="1116501"/>
            <a:ext cx="1353327" cy="52214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02C29414-ABB2-4C0F-B4F0-CF53D2E053B7}"/>
              </a:ext>
            </a:extLst>
          </p:cNvPr>
          <p:cNvSpPr txBox="1"/>
          <p:nvPr/>
        </p:nvSpPr>
        <p:spPr>
          <a:xfrm>
            <a:off x="1623586" y="1206969"/>
            <a:ext cx="944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/>
              <a:t>resiede</a:t>
            </a:r>
            <a:endParaRPr lang="it-IT" sz="1600" dirty="0"/>
          </a:p>
        </p:txBody>
      </p:sp>
      <p:sp>
        <p:nvSpPr>
          <p:cNvPr id="38" name="Rombo 37">
            <a:extLst>
              <a:ext uri="{FF2B5EF4-FFF2-40B4-BE49-F238E27FC236}">
                <a16:creationId xmlns:a16="http://schemas.microsoft.com/office/drawing/2014/main" id="{7B4D8BEF-518F-4FB8-B215-127685C675E8}"/>
              </a:ext>
            </a:extLst>
          </p:cNvPr>
          <p:cNvSpPr/>
          <p:nvPr/>
        </p:nvSpPr>
        <p:spPr>
          <a:xfrm>
            <a:off x="1696142" y="1752114"/>
            <a:ext cx="1353327" cy="52214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9169173D-D23A-4BDE-B8D0-A53743B8137C}"/>
              </a:ext>
            </a:extLst>
          </p:cNvPr>
          <p:cNvSpPr txBox="1"/>
          <p:nvPr/>
        </p:nvSpPr>
        <p:spPr>
          <a:xfrm>
            <a:off x="2097090" y="1896367"/>
            <a:ext cx="944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nascita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D14BF54E-54DB-4058-A2FD-5A0053A88402}"/>
              </a:ext>
            </a:extLst>
          </p:cNvPr>
          <p:cNvSpPr txBox="1"/>
          <p:nvPr/>
        </p:nvSpPr>
        <p:spPr>
          <a:xfrm>
            <a:off x="3866565" y="1339528"/>
            <a:ext cx="70540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città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15AF8341-8900-4698-A96B-2E230A2EA0C6}"/>
              </a:ext>
            </a:extLst>
          </p:cNvPr>
          <p:cNvSpPr txBox="1"/>
          <p:nvPr/>
        </p:nvSpPr>
        <p:spPr>
          <a:xfrm>
            <a:off x="56912" y="5133015"/>
            <a:ext cx="15094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Non docente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E1C67D69-42CC-40AE-AFFC-B9AA2EC67DB1}"/>
              </a:ext>
            </a:extLst>
          </p:cNvPr>
          <p:cNvSpPr txBox="1"/>
          <p:nvPr/>
        </p:nvSpPr>
        <p:spPr>
          <a:xfrm>
            <a:off x="1752741" y="5110195"/>
            <a:ext cx="98968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Docente</a:t>
            </a:r>
          </a:p>
        </p:txBody>
      </p:sp>
      <p:cxnSp>
        <p:nvCxnSpPr>
          <p:cNvPr id="43" name="Connettore a gomito 42">
            <a:extLst>
              <a:ext uri="{FF2B5EF4-FFF2-40B4-BE49-F238E27FC236}">
                <a16:creationId xmlns:a16="http://schemas.microsoft.com/office/drawing/2014/main" id="{BAB0B3F3-EA44-42EB-B1E2-7B97F359DB89}"/>
              </a:ext>
            </a:extLst>
          </p:cNvPr>
          <p:cNvCxnSpPr>
            <a:cxnSpLocks/>
            <a:stCxn id="42" idx="0"/>
            <a:endCxn id="35" idx="2"/>
          </p:cNvCxnSpPr>
          <p:nvPr/>
        </p:nvCxnSpPr>
        <p:spPr>
          <a:xfrm rot="16200000" flipV="1">
            <a:off x="1228884" y="4091496"/>
            <a:ext cx="1538043" cy="49935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EDB25342-8368-4E99-9E0D-B6F3AA44DC2A}"/>
              </a:ext>
            </a:extLst>
          </p:cNvPr>
          <p:cNvCxnSpPr>
            <a:cxnSpLocks/>
            <a:stCxn id="41" idx="0"/>
          </p:cNvCxnSpPr>
          <p:nvPr/>
        </p:nvCxnSpPr>
        <p:spPr>
          <a:xfrm flipV="1">
            <a:off x="811638" y="4326895"/>
            <a:ext cx="225869" cy="806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79787327-1590-4A3C-A92B-F0ABBBD6C203}"/>
              </a:ext>
            </a:extLst>
          </p:cNvPr>
          <p:cNvCxnSpPr>
            <a:cxnSpLocks/>
          </p:cNvCxnSpPr>
          <p:nvPr/>
        </p:nvCxnSpPr>
        <p:spPr>
          <a:xfrm>
            <a:off x="1029742" y="4338738"/>
            <a:ext cx="717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a gomito 45">
            <a:extLst>
              <a:ext uri="{FF2B5EF4-FFF2-40B4-BE49-F238E27FC236}">
                <a16:creationId xmlns:a16="http://schemas.microsoft.com/office/drawing/2014/main" id="{DC20EE1A-D9CC-4F5F-AB3E-28F0C21428B1}"/>
              </a:ext>
            </a:extLst>
          </p:cNvPr>
          <p:cNvCxnSpPr>
            <a:cxnSpLocks/>
            <a:stCxn id="35" idx="0"/>
            <a:endCxn id="36" idx="1"/>
          </p:cNvCxnSpPr>
          <p:nvPr/>
        </p:nvCxnSpPr>
        <p:spPr>
          <a:xfrm rot="16200000" flipV="1">
            <a:off x="676872" y="2131465"/>
            <a:ext cx="1825248" cy="317462"/>
          </a:xfrm>
          <a:prstGeom prst="bentConnector4">
            <a:avLst>
              <a:gd name="adj1" fmla="val 42848"/>
              <a:gd name="adj2" fmla="val 26875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ttore a gomito 46">
            <a:extLst>
              <a:ext uri="{FF2B5EF4-FFF2-40B4-BE49-F238E27FC236}">
                <a16:creationId xmlns:a16="http://schemas.microsoft.com/office/drawing/2014/main" id="{56CFFF32-F9A1-468F-9A9A-D71D3D22250B}"/>
              </a:ext>
            </a:extLst>
          </p:cNvPr>
          <p:cNvCxnSpPr>
            <a:cxnSpLocks/>
            <a:endCxn id="38" idx="2"/>
          </p:cNvCxnSpPr>
          <p:nvPr/>
        </p:nvCxnSpPr>
        <p:spPr>
          <a:xfrm rot="5400000" flipH="1" flipV="1">
            <a:off x="1774795" y="2580679"/>
            <a:ext cx="904433" cy="29158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ttore a gomito 47">
            <a:extLst>
              <a:ext uri="{FF2B5EF4-FFF2-40B4-BE49-F238E27FC236}">
                <a16:creationId xmlns:a16="http://schemas.microsoft.com/office/drawing/2014/main" id="{A8683AE7-C48C-4CB1-B172-6416EC4032F6}"/>
              </a:ext>
            </a:extLst>
          </p:cNvPr>
          <p:cNvCxnSpPr>
            <a:cxnSpLocks/>
            <a:stCxn id="36" idx="3"/>
          </p:cNvCxnSpPr>
          <p:nvPr/>
        </p:nvCxnSpPr>
        <p:spPr>
          <a:xfrm>
            <a:off x="2784092" y="1377572"/>
            <a:ext cx="1066599" cy="6019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ttore a gomito 48">
            <a:extLst>
              <a:ext uri="{FF2B5EF4-FFF2-40B4-BE49-F238E27FC236}">
                <a16:creationId xmlns:a16="http://schemas.microsoft.com/office/drawing/2014/main" id="{6DDA74B6-2ACD-4E9D-9B7D-EBD90F11737F}"/>
              </a:ext>
            </a:extLst>
          </p:cNvPr>
          <p:cNvCxnSpPr>
            <a:cxnSpLocks/>
            <a:stCxn id="38" idx="3"/>
          </p:cNvCxnSpPr>
          <p:nvPr/>
        </p:nvCxnSpPr>
        <p:spPr>
          <a:xfrm flipV="1">
            <a:off x="3049469" y="1680764"/>
            <a:ext cx="734227" cy="33242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437996D5-457E-4598-BA12-DD0260D54AAC}"/>
              </a:ext>
            </a:extLst>
          </p:cNvPr>
          <p:cNvCxnSpPr>
            <a:cxnSpLocks/>
          </p:cNvCxnSpPr>
          <p:nvPr/>
        </p:nvCxnSpPr>
        <p:spPr>
          <a:xfrm>
            <a:off x="643395" y="5514191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101EF734-0D72-451E-B77C-6E339921304D}"/>
              </a:ext>
            </a:extLst>
          </p:cNvPr>
          <p:cNvCxnSpPr>
            <a:cxnSpLocks/>
          </p:cNvCxnSpPr>
          <p:nvPr/>
        </p:nvCxnSpPr>
        <p:spPr>
          <a:xfrm>
            <a:off x="2565501" y="5476636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4E0440F2-4B14-4B78-80C2-F88804DC0B8F}"/>
              </a:ext>
            </a:extLst>
          </p:cNvPr>
          <p:cNvCxnSpPr>
            <a:cxnSpLocks/>
          </p:cNvCxnSpPr>
          <p:nvPr/>
        </p:nvCxnSpPr>
        <p:spPr>
          <a:xfrm>
            <a:off x="1171864" y="3000045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1E222665-DF1F-4CA3-9910-FF53ACABDFFB}"/>
              </a:ext>
            </a:extLst>
          </p:cNvPr>
          <p:cNvCxnSpPr>
            <a:cxnSpLocks/>
          </p:cNvCxnSpPr>
          <p:nvPr/>
        </p:nvCxnSpPr>
        <p:spPr>
          <a:xfrm>
            <a:off x="1388667" y="3000045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59EC45BF-A378-4CC9-AE42-81DCBD640317}"/>
              </a:ext>
            </a:extLst>
          </p:cNvPr>
          <p:cNvCxnSpPr>
            <a:cxnSpLocks/>
            <a:endCxn id="63" idx="0"/>
          </p:cNvCxnSpPr>
          <p:nvPr/>
        </p:nvCxnSpPr>
        <p:spPr>
          <a:xfrm flipH="1">
            <a:off x="1229372" y="5507147"/>
            <a:ext cx="3370" cy="255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A2FE278D-ACB8-48EC-B1E4-FADC1F449F8E}"/>
              </a:ext>
            </a:extLst>
          </p:cNvPr>
          <p:cNvCxnSpPr>
            <a:cxnSpLocks/>
          </p:cNvCxnSpPr>
          <p:nvPr/>
        </p:nvCxnSpPr>
        <p:spPr>
          <a:xfrm>
            <a:off x="1330089" y="3549450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e 55">
            <a:extLst>
              <a:ext uri="{FF2B5EF4-FFF2-40B4-BE49-F238E27FC236}">
                <a16:creationId xmlns:a16="http://schemas.microsoft.com/office/drawing/2014/main" id="{CD159044-B6BC-43DD-A66A-798B847DEBF9}"/>
              </a:ext>
            </a:extLst>
          </p:cNvPr>
          <p:cNvSpPr/>
          <p:nvPr/>
        </p:nvSpPr>
        <p:spPr>
          <a:xfrm>
            <a:off x="594567" y="5725722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183B5B86-30C8-4DC9-AE6D-82A30D238B0D}"/>
              </a:ext>
            </a:extLst>
          </p:cNvPr>
          <p:cNvCxnSpPr>
            <a:cxnSpLocks/>
          </p:cNvCxnSpPr>
          <p:nvPr/>
        </p:nvCxnSpPr>
        <p:spPr>
          <a:xfrm>
            <a:off x="931081" y="3292004"/>
            <a:ext cx="1925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C9DAC0E1-5A1B-4968-B161-5FD3C7641975}"/>
              </a:ext>
            </a:extLst>
          </p:cNvPr>
          <p:cNvCxnSpPr>
            <a:cxnSpLocks/>
          </p:cNvCxnSpPr>
          <p:nvPr/>
        </p:nvCxnSpPr>
        <p:spPr>
          <a:xfrm>
            <a:off x="933458" y="3482151"/>
            <a:ext cx="1925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e 58">
            <a:extLst>
              <a:ext uri="{FF2B5EF4-FFF2-40B4-BE49-F238E27FC236}">
                <a16:creationId xmlns:a16="http://schemas.microsoft.com/office/drawing/2014/main" id="{E1F4BB44-A4D5-4071-B39B-F9667B1D2F66}"/>
              </a:ext>
            </a:extLst>
          </p:cNvPr>
          <p:cNvSpPr/>
          <p:nvPr/>
        </p:nvSpPr>
        <p:spPr>
          <a:xfrm>
            <a:off x="837900" y="3439700"/>
            <a:ext cx="94488" cy="839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Ovale 59">
            <a:extLst>
              <a:ext uri="{FF2B5EF4-FFF2-40B4-BE49-F238E27FC236}">
                <a16:creationId xmlns:a16="http://schemas.microsoft.com/office/drawing/2014/main" id="{9E87AB67-CE40-46AA-AA9F-2FE9C51D1817}"/>
              </a:ext>
            </a:extLst>
          </p:cNvPr>
          <p:cNvSpPr/>
          <p:nvPr/>
        </p:nvSpPr>
        <p:spPr>
          <a:xfrm>
            <a:off x="817457" y="3241332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Ovale 60">
            <a:extLst>
              <a:ext uri="{FF2B5EF4-FFF2-40B4-BE49-F238E27FC236}">
                <a16:creationId xmlns:a16="http://schemas.microsoft.com/office/drawing/2014/main" id="{8049A954-C8DD-46E2-B6AB-2AFC28A0838A}"/>
              </a:ext>
            </a:extLst>
          </p:cNvPr>
          <p:cNvSpPr/>
          <p:nvPr/>
        </p:nvSpPr>
        <p:spPr>
          <a:xfrm>
            <a:off x="1106768" y="2917888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Ovale 61">
            <a:extLst>
              <a:ext uri="{FF2B5EF4-FFF2-40B4-BE49-F238E27FC236}">
                <a16:creationId xmlns:a16="http://schemas.microsoft.com/office/drawing/2014/main" id="{F01372C6-3916-46C7-AB5B-41D54010559F}"/>
              </a:ext>
            </a:extLst>
          </p:cNvPr>
          <p:cNvSpPr/>
          <p:nvPr/>
        </p:nvSpPr>
        <p:spPr>
          <a:xfrm>
            <a:off x="1349948" y="2935888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Ovale 62">
            <a:extLst>
              <a:ext uri="{FF2B5EF4-FFF2-40B4-BE49-F238E27FC236}">
                <a16:creationId xmlns:a16="http://schemas.microsoft.com/office/drawing/2014/main" id="{8E57C613-94A6-496B-8D15-3333254CF39A}"/>
              </a:ext>
            </a:extLst>
          </p:cNvPr>
          <p:cNvSpPr/>
          <p:nvPr/>
        </p:nvSpPr>
        <p:spPr>
          <a:xfrm>
            <a:off x="1182128" y="5762573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21B2F79C-FB32-4E84-89F3-358C221F0C85}"/>
              </a:ext>
            </a:extLst>
          </p:cNvPr>
          <p:cNvSpPr/>
          <p:nvPr/>
        </p:nvSpPr>
        <p:spPr>
          <a:xfrm>
            <a:off x="1284668" y="3755398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C000F676-43F1-4169-94BD-95CEDAC2914A}"/>
              </a:ext>
            </a:extLst>
          </p:cNvPr>
          <p:cNvSpPr txBox="1"/>
          <p:nvPr/>
        </p:nvSpPr>
        <p:spPr>
          <a:xfrm>
            <a:off x="1462145" y="5652957"/>
            <a:ext cx="146481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 err="1"/>
              <a:t>Classe_stipendio</a:t>
            </a:r>
            <a:endParaRPr lang="it-IT" sz="1400" dirty="0"/>
          </a:p>
        </p:txBody>
      </p:sp>
      <p:sp>
        <p:nvSpPr>
          <p:cNvPr id="66" name="Ovale 65">
            <a:extLst>
              <a:ext uri="{FF2B5EF4-FFF2-40B4-BE49-F238E27FC236}">
                <a16:creationId xmlns:a16="http://schemas.microsoft.com/office/drawing/2014/main" id="{C3574656-8FB2-4F4E-80A1-3E71704D3F17}"/>
              </a:ext>
            </a:extLst>
          </p:cNvPr>
          <p:cNvSpPr/>
          <p:nvPr/>
        </p:nvSpPr>
        <p:spPr>
          <a:xfrm>
            <a:off x="2517160" y="5671725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A577CCD7-FF87-4141-A2B2-7A84EBF27493}"/>
              </a:ext>
            </a:extLst>
          </p:cNvPr>
          <p:cNvSpPr txBox="1"/>
          <p:nvPr/>
        </p:nvSpPr>
        <p:spPr>
          <a:xfrm>
            <a:off x="82338" y="5755688"/>
            <a:ext cx="146481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categoria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DE6F7031-3C96-46B9-A464-CC5E0518CEE4}"/>
              </a:ext>
            </a:extLst>
          </p:cNvPr>
          <p:cNvSpPr txBox="1"/>
          <p:nvPr/>
        </p:nvSpPr>
        <p:spPr>
          <a:xfrm>
            <a:off x="-25292" y="3344060"/>
            <a:ext cx="88707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matricola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F8B6B030-6E4D-4B05-B9B5-83F0E31B9564}"/>
              </a:ext>
            </a:extLst>
          </p:cNvPr>
          <p:cNvSpPr txBox="1"/>
          <p:nvPr/>
        </p:nvSpPr>
        <p:spPr>
          <a:xfrm>
            <a:off x="1144596" y="3809930"/>
            <a:ext cx="4159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CF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9A851B5E-FBF6-409F-A14A-A9720BE70B16}"/>
              </a:ext>
            </a:extLst>
          </p:cNvPr>
          <p:cNvSpPr txBox="1"/>
          <p:nvPr/>
        </p:nvSpPr>
        <p:spPr>
          <a:xfrm>
            <a:off x="1230413" y="2643807"/>
            <a:ext cx="69706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nome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F1BE0E2F-2A28-4568-8466-0DAE102E3E80}"/>
              </a:ext>
            </a:extLst>
          </p:cNvPr>
          <p:cNvSpPr txBox="1"/>
          <p:nvPr/>
        </p:nvSpPr>
        <p:spPr>
          <a:xfrm>
            <a:off x="977567" y="5775688"/>
            <a:ext cx="57539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ruolo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334E266C-E1EC-4F96-9A1F-44FEC2552980}"/>
              </a:ext>
            </a:extLst>
          </p:cNvPr>
          <p:cNvSpPr txBox="1"/>
          <p:nvPr/>
        </p:nvSpPr>
        <p:spPr>
          <a:xfrm>
            <a:off x="523686" y="2643896"/>
            <a:ext cx="88899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cognome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B33F6299-9F94-4C41-9F07-EAEE0674B5AA}"/>
              </a:ext>
            </a:extLst>
          </p:cNvPr>
          <p:cNvSpPr txBox="1"/>
          <p:nvPr/>
        </p:nvSpPr>
        <p:spPr>
          <a:xfrm>
            <a:off x="20904" y="2971539"/>
            <a:ext cx="87156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Stipendio annuo</a:t>
            </a:r>
          </a:p>
        </p:txBody>
      </p: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7AE32C47-260A-4A2A-A6E0-B434E94B7D70}"/>
              </a:ext>
            </a:extLst>
          </p:cNvPr>
          <p:cNvCxnSpPr>
            <a:cxnSpLocks/>
          </p:cNvCxnSpPr>
          <p:nvPr/>
        </p:nvCxnSpPr>
        <p:spPr>
          <a:xfrm>
            <a:off x="3946431" y="1133580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e 74">
            <a:extLst>
              <a:ext uri="{FF2B5EF4-FFF2-40B4-BE49-F238E27FC236}">
                <a16:creationId xmlns:a16="http://schemas.microsoft.com/office/drawing/2014/main" id="{17CFA332-D73E-460F-9E52-23D3ECC004BD}"/>
              </a:ext>
            </a:extLst>
          </p:cNvPr>
          <p:cNvSpPr/>
          <p:nvPr/>
        </p:nvSpPr>
        <p:spPr>
          <a:xfrm>
            <a:off x="3896410" y="1061103"/>
            <a:ext cx="94488" cy="839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DED06FD3-C17F-46A6-A257-15D9FA619C40}"/>
              </a:ext>
            </a:extLst>
          </p:cNvPr>
          <p:cNvCxnSpPr>
            <a:cxnSpLocks/>
          </p:cNvCxnSpPr>
          <p:nvPr/>
        </p:nvCxnSpPr>
        <p:spPr>
          <a:xfrm>
            <a:off x="4265535" y="1144055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e 76">
            <a:extLst>
              <a:ext uri="{FF2B5EF4-FFF2-40B4-BE49-F238E27FC236}">
                <a16:creationId xmlns:a16="http://schemas.microsoft.com/office/drawing/2014/main" id="{7C8D8836-CB6C-4579-98CE-CC9407B1A3F3}"/>
              </a:ext>
            </a:extLst>
          </p:cNvPr>
          <p:cNvSpPr/>
          <p:nvPr/>
        </p:nvSpPr>
        <p:spPr>
          <a:xfrm>
            <a:off x="4226116" y="1060092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E00A305C-8150-48C5-AB59-F010E2C52F4F}"/>
              </a:ext>
            </a:extLst>
          </p:cNvPr>
          <p:cNvCxnSpPr>
            <a:cxnSpLocks/>
            <a:endCxn id="80" idx="4"/>
          </p:cNvCxnSpPr>
          <p:nvPr/>
        </p:nvCxnSpPr>
        <p:spPr>
          <a:xfrm flipV="1">
            <a:off x="4473099" y="1151934"/>
            <a:ext cx="143505" cy="171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4452FEB6-ADF5-4BFD-9E31-30964ACAC5A0}"/>
              </a:ext>
            </a:extLst>
          </p:cNvPr>
          <p:cNvCxnSpPr>
            <a:cxnSpLocks/>
            <a:endCxn id="85" idx="1"/>
          </p:cNvCxnSpPr>
          <p:nvPr/>
        </p:nvCxnSpPr>
        <p:spPr>
          <a:xfrm flipV="1">
            <a:off x="4564095" y="1168444"/>
            <a:ext cx="209097" cy="16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e 79">
            <a:extLst>
              <a:ext uri="{FF2B5EF4-FFF2-40B4-BE49-F238E27FC236}">
                <a16:creationId xmlns:a16="http://schemas.microsoft.com/office/drawing/2014/main" id="{88D8A939-0FE3-4302-8DC3-801E45C95EBF}"/>
              </a:ext>
            </a:extLst>
          </p:cNvPr>
          <p:cNvSpPr/>
          <p:nvPr/>
        </p:nvSpPr>
        <p:spPr>
          <a:xfrm>
            <a:off x="4569360" y="1067971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1" name="Ovale 80">
            <a:extLst>
              <a:ext uri="{FF2B5EF4-FFF2-40B4-BE49-F238E27FC236}">
                <a16:creationId xmlns:a16="http://schemas.microsoft.com/office/drawing/2014/main" id="{7598F981-39EB-4D62-8DA1-345B12619959}"/>
              </a:ext>
            </a:extLst>
          </p:cNvPr>
          <p:cNvSpPr/>
          <p:nvPr/>
        </p:nvSpPr>
        <p:spPr>
          <a:xfrm>
            <a:off x="4745667" y="1163004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B60ADD98-8665-4FC4-9EBC-347F6B1FEF4B}"/>
              </a:ext>
            </a:extLst>
          </p:cNvPr>
          <p:cNvSpPr txBox="1"/>
          <p:nvPr/>
        </p:nvSpPr>
        <p:spPr>
          <a:xfrm>
            <a:off x="3787801" y="815412"/>
            <a:ext cx="57539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ID</a:t>
            </a:r>
          </a:p>
        </p:txBody>
      </p: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44AB3BCB-D083-4398-8176-57195767606F}"/>
              </a:ext>
            </a:extLst>
          </p:cNvPr>
          <p:cNvSpPr txBox="1"/>
          <p:nvPr/>
        </p:nvSpPr>
        <p:spPr>
          <a:xfrm>
            <a:off x="4075500" y="789355"/>
            <a:ext cx="88899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nome</a:t>
            </a: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E0E4FFA0-AF0D-4445-9146-49A352A71818}"/>
              </a:ext>
            </a:extLst>
          </p:cNvPr>
          <p:cNvSpPr txBox="1"/>
          <p:nvPr/>
        </p:nvSpPr>
        <p:spPr>
          <a:xfrm>
            <a:off x="4574247" y="791954"/>
            <a:ext cx="88899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provincia</a:t>
            </a:r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0D92A056-967B-4B37-A960-075C2D2ACD75}"/>
              </a:ext>
            </a:extLst>
          </p:cNvPr>
          <p:cNvSpPr txBox="1"/>
          <p:nvPr/>
        </p:nvSpPr>
        <p:spPr>
          <a:xfrm>
            <a:off x="4773192" y="1014555"/>
            <a:ext cx="88899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regione</a:t>
            </a:r>
          </a:p>
        </p:txBody>
      </p: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94D6CD23-A0B9-48D1-BD29-974B52385852}"/>
              </a:ext>
            </a:extLst>
          </p:cNvPr>
          <p:cNvSpPr txBox="1"/>
          <p:nvPr/>
        </p:nvSpPr>
        <p:spPr>
          <a:xfrm>
            <a:off x="1664903" y="2955799"/>
            <a:ext cx="5643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2EF2A7C1-B061-454E-B3C9-98E70BB1258A}"/>
              </a:ext>
            </a:extLst>
          </p:cNvPr>
          <p:cNvSpPr txBox="1"/>
          <p:nvPr/>
        </p:nvSpPr>
        <p:spPr>
          <a:xfrm>
            <a:off x="2035367" y="2941145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E423CB5F-ED5E-46F7-942B-1E5BB397D3E4}"/>
              </a:ext>
            </a:extLst>
          </p:cNvPr>
          <p:cNvSpPr txBox="1"/>
          <p:nvPr/>
        </p:nvSpPr>
        <p:spPr>
          <a:xfrm>
            <a:off x="3367795" y="1396483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(0,n)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069FE332-4618-49B4-8E3C-83DFC86A29F5}"/>
              </a:ext>
            </a:extLst>
          </p:cNvPr>
          <p:cNvSpPr txBox="1"/>
          <p:nvPr/>
        </p:nvSpPr>
        <p:spPr>
          <a:xfrm>
            <a:off x="3391412" y="1165099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(0,n)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46B40F20-C378-49F8-A0DE-1D2D8F4E73D7}"/>
              </a:ext>
            </a:extLst>
          </p:cNvPr>
          <p:cNvSpPr txBox="1"/>
          <p:nvPr/>
        </p:nvSpPr>
        <p:spPr>
          <a:xfrm>
            <a:off x="4016889" y="3231677"/>
            <a:ext cx="75973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Corso</a:t>
            </a:r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BFF5A8AB-EE30-417E-8436-FF09FD024417}"/>
              </a:ext>
            </a:extLst>
          </p:cNvPr>
          <p:cNvSpPr txBox="1"/>
          <p:nvPr/>
        </p:nvSpPr>
        <p:spPr>
          <a:xfrm>
            <a:off x="5881756" y="5868146"/>
            <a:ext cx="18602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err="1"/>
              <a:t>Corso_di_Laurea</a:t>
            </a:r>
            <a:endParaRPr lang="it-IT" dirty="0"/>
          </a:p>
        </p:txBody>
      </p:sp>
      <p:sp>
        <p:nvSpPr>
          <p:cNvPr id="111" name="Rombo 110">
            <a:extLst>
              <a:ext uri="{FF2B5EF4-FFF2-40B4-BE49-F238E27FC236}">
                <a16:creationId xmlns:a16="http://schemas.microsoft.com/office/drawing/2014/main" id="{6B3C3B1C-A370-4FD2-9B3F-1CD170C9D941}"/>
              </a:ext>
            </a:extLst>
          </p:cNvPr>
          <p:cNvSpPr/>
          <p:nvPr/>
        </p:nvSpPr>
        <p:spPr>
          <a:xfrm>
            <a:off x="4342171" y="4232150"/>
            <a:ext cx="1353327" cy="52214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2" name="Rombo 111">
            <a:extLst>
              <a:ext uri="{FF2B5EF4-FFF2-40B4-BE49-F238E27FC236}">
                <a16:creationId xmlns:a16="http://schemas.microsoft.com/office/drawing/2014/main" id="{FFEADDA6-C411-42B7-83F4-3B77803109CE}"/>
              </a:ext>
            </a:extLst>
          </p:cNvPr>
          <p:cNvSpPr/>
          <p:nvPr/>
        </p:nvSpPr>
        <p:spPr>
          <a:xfrm>
            <a:off x="3219945" y="5767140"/>
            <a:ext cx="1353327" cy="52214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3" name="Connettore a gomito 112">
            <a:extLst>
              <a:ext uri="{FF2B5EF4-FFF2-40B4-BE49-F238E27FC236}">
                <a16:creationId xmlns:a16="http://schemas.microsoft.com/office/drawing/2014/main" id="{DE14CE48-47E8-45CA-B69F-5A808C667420}"/>
              </a:ext>
            </a:extLst>
          </p:cNvPr>
          <p:cNvCxnSpPr>
            <a:stCxn id="107" idx="2"/>
            <a:endCxn id="111" idx="0"/>
          </p:cNvCxnSpPr>
          <p:nvPr/>
        </p:nvCxnSpPr>
        <p:spPr>
          <a:xfrm rot="16200000" flipH="1">
            <a:off x="4392224" y="3605538"/>
            <a:ext cx="631141" cy="622081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a gomito 113">
            <a:extLst>
              <a:ext uri="{FF2B5EF4-FFF2-40B4-BE49-F238E27FC236}">
                <a16:creationId xmlns:a16="http://schemas.microsoft.com/office/drawing/2014/main" id="{504C55B9-3FB5-4A65-AC14-DCAFDDF1EC61}"/>
              </a:ext>
            </a:extLst>
          </p:cNvPr>
          <p:cNvCxnSpPr>
            <a:stCxn id="111" idx="2"/>
            <a:endCxn id="110" idx="1"/>
          </p:cNvCxnSpPr>
          <p:nvPr/>
        </p:nvCxnSpPr>
        <p:spPr>
          <a:xfrm rot="16200000" flipH="1">
            <a:off x="4801035" y="4972091"/>
            <a:ext cx="1298520" cy="86292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C3695136-B9F4-4B00-8FD3-A3167A7989B8}"/>
              </a:ext>
            </a:extLst>
          </p:cNvPr>
          <p:cNvCxnSpPr>
            <a:cxnSpLocks/>
            <a:endCxn id="173" idx="0"/>
          </p:cNvCxnSpPr>
          <p:nvPr/>
        </p:nvCxnSpPr>
        <p:spPr>
          <a:xfrm flipH="1">
            <a:off x="3471035" y="3614058"/>
            <a:ext cx="632863" cy="6014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C35593C8-D22D-4D9F-A5E5-11EDA20101EC}"/>
              </a:ext>
            </a:extLst>
          </p:cNvPr>
          <p:cNvCxnSpPr>
            <a:cxnSpLocks/>
            <a:endCxn id="173" idx="2"/>
          </p:cNvCxnSpPr>
          <p:nvPr/>
        </p:nvCxnSpPr>
        <p:spPr>
          <a:xfrm flipV="1">
            <a:off x="2744757" y="4737679"/>
            <a:ext cx="726278" cy="433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a gomito 116">
            <a:extLst>
              <a:ext uri="{FF2B5EF4-FFF2-40B4-BE49-F238E27FC236}">
                <a16:creationId xmlns:a16="http://schemas.microsoft.com/office/drawing/2014/main" id="{26CA49B1-F3AF-4E7C-8D72-04607F82B92C}"/>
              </a:ext>
            </a:extLst>
          </p:cNvPr>
          <p:cNvCxnSpPr>
            <a:cxnSpLocks/>
            <a:stCxn id="42" idx="3"/>
            <a:endCxn id="112" idx="0"/>
          </p:cNvCxnSpPr>
          <p:nvPr/>
        </p:nvCxnSpPr>
        <p:spPr>
          <a:xfrm>
            <a:off x="2742424" y="5294861"/>
            <a:ext cx="1154185" cy="472279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a gomito 117">
            <a:extLst>
              <a:ext uri="{FF2B5EF4-FFF2-40B4-BE49-F238E27FC236}">
                <a16:creationId xmlns:a16="http://schemas.microsoft.com/office/drawing/2014/main" id="{417A496D-1A5F-4796-891A-319481159CCD}"/>
              </a:ext>
            </a:extLst>
          </p:cNvPr>
          <p:cNvCxnSpPr>
            <a:cxnSpLocks/>
            <a:stCxn id="112" idx="2"/>
          </p:cNvCxnSpPr>
          <p:nvPr/>
        </p:nvCxnSpPr>
        <p:spPr>
          <a:xfrm rot="5400000" flipH="1" flipV="1">
            <a:off x="4832465" y="5259992"/>
            <a:ext cx="93434" cy="1965146"/>
          </a:xfrm>
          <a:prstGeom prst="bentConnector4">
            <a:avLst>
              <a:gd name="adj1" fmla="val -244665"/>
              <a:gd name="adj2" fmla="val 6721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60BD0746-56B6-4773-96C4-CD1A2A0704C3}"/>
              </a:ext>
            </a:extLst>
          </p:cNvPr>
          <p:cNvCxnSpPr>
            <a:cxnSpLocks/>
          </p:cNvCxnSpPr>
          <p:nvPr/>
        </p:nvCxnSpPr>
        <p:spPr>
          <a:xfrm>
            <a:off x="5943609" y="6237478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e 119">
            <a:extLst>
              <a:ext uri="{FF2B5EF4-FFF2-40B4-BE49-F238E27FC236}">
                <a16:creationId xmlns:a16="http://schemas.microsoft.com/office/drawing/2014/main" id="{CF326A9F-A562-45AA-9F28-90ACAC86EEB9}"/>
              </a:ext>
            </a:extLst>
          </p:cNvPr>
          <p:cNvSpPr/>
          <p:nvPr/>
        </p:nvSpPr>
        <p:spPr>
          <a:xfrm>
            <a:off x="5896354" y="6416182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1" name="Ovale 120">
            <a:extLst>
              <a:ext uri="{FF2B5EF4-FFF2-40B4-BE49-F238E27FC236}">
                <a16:creationId xmlns:a16="http://schemas.microsoft.com/office/drawing/2014/main" id="{FE8D3F29-3859-4113-B00B-608232AD0E8C}"/>
              </a:ext>
            </a:extLst>
          </p:cNvPr>
          <p:cNvSpPr/>
          <p:nvPr/>
        </p:nvSpPr>
        <p:spPr>
          <a:xfrm>
            <a:off x="6486335" y="6415468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2" name="Ovale 121">
            <a:extLst>
              <a:ext uri="{FF2B5EF4-FFF2-40B4-BE49-F238E27FC236}">
                <a16:creationId xmlns:a16="http://schemas.microsoft.com/office/drawing/2014/main" id="{D5AE8EA8-73B7-4E10-9474-0B135A84EA30}"/>
              </a:ext>
            </a:extLst>
          </p:cNvPr>
          <p:cNvSpPr/>
          <p:nvPr/>
        </p:nvSpPr>
        <p:spPr>
          <a:xfrm>
            <a:off x="7003642" y="6432374"/>
            <a:ext cx="94488" cy="839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2E24060C-D9AB-413A-BEC5-4AFA27554718}"/>
              </a:ext>
            </a:extLst>
          </p:cNvPr>
          <p:cNvCxnSpPr>
            <a:cxnSpLocks/>
          </p:cNvCxnSpPr>
          <p:nvPr/>
        </p:nvCxnSpPr>
        <p:spPr>
          <a:xfrm>
            <a:off x="6533578" y="6233553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9EA835E9-7613-4337-AA2D-C22690D2DC97}"/>
              </a:ext>
            </a:extLst>
          </p:cNvPr>
          <p:cNvCxnSpPr>
            <a:cxnSpLocks/>
          </p:cNvCxnSpPr>
          <p:nvPr/>
        </p:nvCxnSpPr>
        <p:spPr>
          <a:xfrm>
            <a:off x="7050886" y="6233553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CasellaDiTesto 124">
            <a:extLst>
              <a:ext uri="{FF2B5EF4-FFF2-40B4-BE49-F238E27FC236}">
                <a16:creationId xmlns:a16="http://schemas.microsoft.com/office/drawing/2014/main" id="{B3177E01-A1C4-443A-9654-49408DB2962E}"/>
              </a:ext>
            </a:extLst>
          </p:cNvPr>
          <p:cNvSpPr txBox="1"/>
          <p:nvPr/>
        </p:nvSpPr>
        <p:spPr>
          <a:xfrm>
            <a:off x="5320264" y="6440248"/>
            <a:ext cx="84756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tipologia</a:t>
            </a:r>
          </a:p>
        </p:txBody>
      </p:sp>
      <p:sp>
        <p:nvSpPr>
          <p:cNvPr id="126" name="CasellaDiTesto 125">
            <a:extLst>
              <a:ext uri="{FF2B5EF4-FFF2-40B4-BE49-F238E27FC236}">
                <a16:creationId xmlns:a16="http://schemas.microsoft.com/office/drawing/2014/main" id="{6DD59C4C-384E-4FD9-BC32-D4C173B43FF5}"/>
              </a:ext>
            </a:extLst>
          </p:cNvPr>
          <p:cNvSpPr txBox="1"/>
          <p:nvPr/>
        </p:nvSpPr>
        <p:spPr>
          <a:xfrm>
            <a:off x="6211714" y="6450054"/>
            <a:ext cx="84756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nome</a:t>
            </a:r>
          </a:p>
        </p:txBody>
      </p: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D4EAF718-479D-4A75-A6DB-FA2CEF835E12}"/>
              </a:ext>
            </a:extLst>
          </p:cNvPr>
          <p:cNvSpPr txBox="1"/>
          <p:nvPr/>
        </p:nvSpPr>
        <p:spPr>
          <a:xfrm>
            <a:off x="6785450" y="6480508"/>
            <a:ext cx="84756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codice</a:t>
            </a:r>
          </a:p>
        </p:txBody>
      </p:sp>
      <p:sp>
        <p:nvSpPr>
          <p:cNvPr id="128" name="CasellaDiTesto 127">
            <a:extLst>
              <a:ext uri="{FF2B5EF4-FFF2-40B4-BE49-F238E27FC236}">
                <a16:creationId xmlns:a16="http://schemas.microsoft.com/office/drawing/2014/main" id="{96563984-CD07-4E64-8EA7-DE45C6E304BB}"/>
              </a:ext>
            </a:extLst>
          </p:cNvPr>
          <p:cNvSpPr txBox="1"/>
          <p:nvPr/>
        </p:nvSpPr>
        <p:spPr>
          <a:xfrm>
            <a:off x="4598500" y="4315259"/>
            <a:ext cx="13073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afferisce</a:t>
            </a:r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F818833A-7C03-4878-995D-4EBBBF211B17}"/>
              </a:ext>
            </a:extLst>
          </p:cNvPr>
          <p:cNvSpPr txBox="1"/>
          <p:nvPr/>
        </p:nvSpPr>
        <p:spPr>
          <a:xfrm>
            <a:off x="3452697" y="5848642"/>
            <a:ext cx="13073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presiede</a:t>
            </a:r>
          </a:p>
        </p:txBody>
      </p: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0B455348-3F1A-40D5-8615-B83A07B9634E}"/>
              </a:ext>
            </a:extLst>
          </p:cNvPr>
          <p:cNvCxnSpPr>
            <a:cxnSpLocks/>
            <a:stCxn id="137" idx="1"/>
          </p:cNvCxnSpPr>
          <p:nvPr/>
        </p:nvCxnSpPr>
        <p:spPr>
          <a:xfrm>
            <a:off x="4425437" y="2831555"/>
            <a:ext cx="90533" cy="3899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Ovale 131">
            <a:extLst>
              <a:ext uri="{FF2B5EF4-FFF2-40B4-BE49-F238E27FC236}">
                <a16:creationId xmlns:a16="http://schemas.microsoft.com/office/drawing/2014/main" id="{B386CB72-C453-4854-B915-06A0C488E602}"/>
              </a:ext>
            </a:extLst>
          </p:cNvPr>
          <p:cNvSpPr/>
          <p:nvPr/>
        </p:nvSpPr>
        <p:spPr>
          <a:xfrm>
            <a:off x="4372400" y="2754603"/>
            <a:ext cx="94488" cy="839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D8278D9C-8D21-4CCF-93EA-446B0C03D811}"/>
              </a:ext>
            </a:extLst>
          </p:cNvPr>
          <p:cNvSpPr txBox="1"/>
          <p:nvPr/>
        </p:nvSpPr>
        <p:spPr>
          <a:xfrm>
            <a:off x="4242219" y="2471347"/>
            <a:ext cx="84756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codice</a:t>
            </a:r>
          </a:p>
        </p:txBody>
      </p: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4D11C492-51FE-4703-9E9F-72067CB1B901}"/>
              </a:ext>
            </a:extLst>
          </p:cNvPr>
          <p:cNvCxnSpPr>
            <a:cxnSpLocks/>
          </p:cNvCxnSpPr>
          <p:nvPr/>
        </p:nvCxnSpPr>
        <p:spPr>
          <a:xfrm>
            <a:off x="4599607" y="3012550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Ovale 135">
            <a:extLst>
              <a:ext uri="{FF2B5EF4-FFF2-40B4-BE49-F238E27FC236}">
                <a16:creationId xmlns:a16="http://schemas.microsoft.com/office/drawing/2014/main" id="{18A2CC73-2605-49B7-9387-839D759A9F77}"/>
              </a:ext>
            </a:extLst>
          </p:cNvPr>
          <p:cNvSpPr/>
          <p:nvPr/>
        </p:nvSpPr>
        <p:spPr>
          <a:xfrm>
            <a:off x="4554171" y="2930027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BA565D50-1D30-4892-8B15-E3CF67CDC504}"/>
              </a:ext>
            </a:extLst>
          </p:cNvPr>
          <p:cNvSpPr txBox="1"/>
          <p:nvPr/>
        </p:nvSpPr>
        <p:spPr>
          <a:xfrm>
            <a:off x="4425437" y="2677666"/>
            <a:ext cx="84756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nome</a:t>
            </a:r>
          </a:p>
        </p:txBody>
      </p: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3429166E-134B-4D14-A0ED-39BAB978AD9F}"/>
              </a:ext>
            </a:extLst>
          </p:cNvPr>
          <p:cNvCxnSpPr>
            <a:cxnSpLocks/>
          </p:cNvCxnSpPr>
          <p:nvPr/>
        </p:nvCxnSpPr>
        <p:spPr>
          <a:xfrm>
            <a:off x="3840851" y="3265153"/>
            <a:ext cx="1925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vale 138">
            <a:extLst>
              <a:ext uri="{FF2B5EF4-FFF2-40B4-BE49-F238E27FC236}">
                <a16:creationId xmlns:a16="http://schemas.microsoft.com/office/drawing/2014/main" id="{5D733EBE-7BAF-49A8-BA6E-1EA6AD61FBE9}"/>
              </a:ext>
            </a:extLst>
          </p:cNvPr>
          <p:cNvSpPr/>
          <p:nvPr/>
        </p:nvSpPr>
        <p:spPr>
          <a:xfrm>
            <a:off x="3744586" y="3205821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68EA2CFE-DA07-4A1F-A712-4ED522E91AC6}"/>
              </a:ext>
            </a:extLst>
          </p:cNvPr>
          <p:cNvSpPr txBox="1"/>
          <p:nvPr/>
        </p:nvSpPr>
        <p:spPr>
          <a:xfrm>
            <a:off x="2668858" y="3083095"/>
            <a:ext cx="120654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#</a:t>
            </a:r>
            <a:r>
              <a:rPr lang="it-IT" sz="1400" dirty="0" err="1"/>
              <a:t>ore_lezione</a:t>
            </a:r>
            <a:endParaRPr lang="it-IT" sz="1400" dirty="0"/>
          </a:p>
        </p:txBody>
      </p: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8AA9840B-F917-4FB7-9CBF-9D78C9BF85D2}"/>
              </a:ext>
            </a:extLst>
          </p:cNvPr>
          <p:cNvCxnSpPr>
            <a:cxnSpLocks/>
          </p:cNvCxnSpPr>
          <p:nvPr/>
        </p:nvCxnSpPr>
        <p:spPr>
          <a:xfrm>
            <a:off x="3851596" y="3536218"/>
            <a:ext cx="1925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Ovale 141">
            <a:extLst>
              <a:ext uri="{FF2B5EF4-FFF2-40B4-BE49-F238E27FC236}">
                <a16:creationId xmlns:a16="http://schemas.microsoft.com/office/drawing/2014/main" id="{3FDD7569-7088-4232-A2C7-67616F593982}"/>
              </a:ext>
            </a:extLst>
          </p:cNvPr>
          <p:cNvSpPr/>
          <p:nvPr/>
        </p:nvSpPr>
        <p:spPr>
          <a:xfrm>
            <a:off x="3756474" y="3486251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EBFE29B4-E220-4DC3-97BF-907ACE901D9C}"/>
              </a:ext>
            </a:extLst>
          </p:cNvPr>
          <p:cNvSpPr txBox="1"/>
          <p:nvPr/>
        </p:nvSpPr>
        <p:spPr>
          <a:xfrm>
            <a:off x="2283185" y="3356222"/>
            <a:ext cx="158667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#</a:t>
            </a:r>
            <a:r>
              <a:rPr lang="it-IT" sz="1400" dirty="0" err="1"/>
              <a:t>ore_esercitazione</a:t>
            </a:r>
            <a:endParaRPr lang="it-IT" sz="1400" dirty="0"/>
          </a:p>
        </p:txBody>
      </p:sp>
      <p:sp>
        <p:nvSpPr>
          <p:cNvPr id="157" name="CasellaDiTesto 156">
            <a:extLst>
              <a:ext uri="{FF2B5EF4-FFF2-40B4-BE49-F238E27FC236}">
                <a16:creationId xmlns:a16="http://schemas.microsoft.com/office/drawing/2014/main" id="{5E8705CC-CE7A-4417-A301-3E7FA64CE5BA}"/>
              </a:ext>
            </a:extLst>
          </p:cNvPr>
          <p:cNvSpPr txBox="1"/>
          <p:nvPr/>
        </p:nvSpPr>
        <p:spPr>
          <a:xfrm>
            <a:off x="2856376" y="5659358"/>
            <a:ext cx="63379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ruolo</a:t>
            </a:r>
          </a:p>
        </p:txBody>
      </p:sp>
      <p:sp>
        <p:nvSpPr>
          <p:cNvPr id="158" name="CasellaDiTesto 157">
            <a:extLst>
              <a:ext uri="{FF2B5EF4-FFF2-40B4-BE49-F238E27FC236}">
                <a16:creationId xmlns:a16="http://schemas.microsoft.com/office/drawing/2014/main" id="{B16E4850-092A-445C-84F3-F6E10E343A34}"/>
              </a:ext>
            </a:extLst>
          </p:cNvPr>
          <p:cNvSpPr txBox="1"/>
          <p:nvPr/>
        </p:nvSpPr>
        <p:spPr>
          <a:xfrm>
            <a:off x="4344540" y="3635418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4CD8E597-48AF-403B-AB9C-E3749180F4DB}"/>
              </a:ext>
            </a:extLst>
          </p:cNvPr>
          <p:cNvSpPr txBox="1"/>
          <p:nvPr/>
        </p:nvSpPr>
        <p:spPr>
          <a:xfrm>
            <a:off x="5376418" y="5738052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sp>
        <p:nvSpPr>
          <p:cNvPr id="160" name="CasellaDiTesto 159">
            <a:extLst>
              <a:ext uri="{FF2B5EF4-FFF2-40B4-BE49-F238E27FC236}">
                <a16:creationId xmlns:a16="http://schemas.microsoft.com/office/drawing/2014/main" id="{DBC6D6C9-0A56-42A2-B9EB-2F94C5C79304}"/>
              </a:ext>
            </a:extLst>
          </p:cNvPr>
          <p:cNvSpPr txBox="1"/>
          <p:nvPr/>
        </p:nvSpPr>
        <p:spPr>
          <a:xfrm>
            <a:off x="2538244" y="4824116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sp>
        <p:nvSpPr>
          <p:cNvPr id="161" name="CasellaDiTesto 160">
            <a:extLst>
              <a:ext uri="{FF2B5EF4-FFF2-40B4-BE49-F238E27FC236}">
                <a16:creationId xmlns:a16="http://schemas.microsoft.com/office/drawing/2014/main" id="{C7A6D8EA-2EB1-475F-B328-E1F68F285548}"/>
              </a:ext>
            </a:extLst>
          </p:cNvPr>
          <p:cNvSpPr txBox="1"/>
          <p:nvPr/>
        </p:nvSpPr>
        <p:spPr>
          <a:xfrm>
            <a:off x="3485053" y="3580453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  <p:sp>
        <p:nvSpPr>
          <p:cNvPr id="162" name="CasellaDiTesto 161">
            <a:extLst>
              <a:ext uri="{FF2B5EF4-FFF2-40B4-BE49-F238E27FC236}">
                <a16:creationId xmlns:a16="http://schemas.microsoft.com/office/drawing/2014/main" id="{30A030D5-7042-40EC-BC5D-2EF8DCCD8C0E}"/>
              </a:ext>
            </a:extLst>
          </p:cNvPr>
          <p:cNvSpPr txBox="1"/>
          <p:nvPr/>
        </p:nvSpPr>
        <p:spPr>
          <a:xfrm>
            <a:off x="5379340" y="6142277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  <p:sp>
        <p:nvSpPr>
          <p:cNvPr id="163" name="CasellaDiTesto 162">
            <a:extLst>
              <a:ext uri="{FF2B5EF4-FFF2-40B4-BE49-F238E27FC236}">
                <a16:creationId xmlns:a16="http://schemas.microsoft.com/office/drawing/2014/main" id="{7CF2AAE6-5B8A-454F-8C1C-BE9454C06B5B}"/>
              </a:ext>
            </a:extLst>
          </p:cNvPr>
          <p:cNvSpPr txBox="1"/>
          <p:nvPr/>
        </p:nvSpPr>
        <p:spPr>
          <a:xfrm>
            <a:off x="2730990" y="5223805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8B17C54C-AB1C-4C2A-9C44-E50DFC0A0082}"/>
              </a:ext>
            </a:extLst>
          </p:cNvPr>
          <p:cNvCxnSpPr>
            <a:cxnSpLocks/>
          </p:cNvCxnSpPr>
          <p:nvPr/>
        </p:nvCxnSpPr>
        <p:spPr>
          <a:xfrm>
            <a:off x="2745796" y="5476636"/>
            <a:ext cx="123105" cy="2237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Ovale 169">
            <a:extLst>
              <a:ext uri="{FF2B5EF4-FFF2-40B4-BE49-F238E27FC236}">
                <a16:creationId xmlns:a16="http://schemas.microsoft.com/office/drawing/2014/main" id="{9DF55E0A-12CB-4819-BAAA-FD3EF436E1A2}"/>
              </a:ext>
            </a:extLst>
          </p:cNvPr>
          <p:cNvSpPr/>
          <p:nvPr/>
        </p:nvSpPr>
        <p:spPr>
          <a:xfrm>
            <a:off x="2832793" y="5659728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3" name="Rombo 172">
            <a:extLst>
              <a:ext uri="{FF2B5EF4-FFF2-40B4-BE49-F238E27FC236}">
                <a16:creationId xmlns:a16="http://schemas.microsoft.com/office/drawing/2014/main" id="{C076EBDD-D80C-4E8F-AF72-399ABE58081F}"/>
              </a:ext>
            </a:extLst>
          </p:cNvPr>
          <p:cNvSpPr/>
          <p:nvPr/>
        </p:nvSpPr>
        <p:spPr>
          <a:xfrm>
            <a:off x="2794371" y="4215537"/>
            <a:ext cx="1353327" cy="52214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5" name="CasellaDiTesto 174">
            <a:extLst>
              <a:ext uri="{FF2B5EF4-FFF2-40B4-BE49-F238E27FC236}">
                <a16:creationId xmlns:a16="http://schemas.microsoft.com/office/drawing/2014/main" id="{B8463AC0-3D3B-495E-9C63-9A920B4C5944}"/>
              </a:ext>
            </a:extLst>
          </p:cNvPr>
          <p:cNvSpPr txBox="1"/>
          <p:nvPr/>
        </p:nvSpPr>
        <p:spPr>
          <a:xfrm>
            <a:off x="3028234" y="4322932"/>
            <a:ext cx="856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insegna</a:t>
            </a:r>
          </a:p>
        </p:txBody>
      </p:sp>
      <p:sp>
        <p:nvSpPr>
          <p:cNvPr id="273" name="CasellaDiTesto 272">
            <a:extLst>
              <a:ext uri="{FF2B5EF4-FFF2-40B4-BE49-F238E27FC236}">
                <a16:creationId xmlns:a16="http://schemas.microsoft.com/office/drawing/2014/main" id="{83BD4971-D686-4983-ADB6-A9712AA2FF52}"/>
              </a:ext>
            </a:extLst>
          </p:cNvPr>
          <p:cNvSpPr txBox="1"/>
          <p:nvPr/>
        </p:nvSpPr>
        <p:spPr>
          <a:xfrm>
            <a:off x="7515152" y="3249478"/>
            <a:ext cx="12491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studente</a:t>
            </a:r>
          </a:p>
        </p:txBody>
      </p: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id="{7C3EDFD5-66D9-4B86-9399-4F3B64DCA0CC}"/>
              </a:ext>
            </a:extLst>
          </p:cNvPr>
          <p:cNvCxnSpPr>
            <a:cxnSpLocks/>
            <a:stCxn id="282" idx="2"/>
          </p:cNvCxnSpPr>
          <p:nvPr/>
        </p:nvCxnSpPr>
        <p:spPr>
          <a:xfrm flipH="1">
            <a:off x="8649121" y="3043706"/>
            <a:ext cx="53554" cy="201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id="{D50C1310-A4A5-41A7-A354-3B8AA7ED1775}"/>
              </a:ext>
            </a:extLst>
          </p:cNvPr>
          <p:cNvCxnSpPr>
            <a:cxnSpLocks/>
            <a:stCxn id="281" idx="0"/>
          </p:cNvCxnSpPr>
          <p:nvPr/>
        </p:nvCxnSpPr>
        <p:spPr>
          <a:xfrm flipH="1" flipV="1">
            <a:off x="8770996" y="3632063"/>
            <a:ext cx="160634" cy="1416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ttore diritto 275">
            <a:extLst>
              <a:ext uri="{FF2B5EF4-FFF2-40B4-BE49-F238E27FC236}">
                <a16:creationId xmlns:a16="http://schemas.microsoft.com/office/drawing/2014/main" id="{C75E56D2-1A7B-4E22-AAE7-102F838A5C85}"/>
              </a:ext>
            </a:extLst>
          </p:cNvPr>
          <p:cNvCxnSpPr>
            <a:cxnSpLocks/>
          </p:cNvCxnSpPr>
          <p:nvPr/>
        </p:nvCxnSpPr>
        <p:spPr>
          <a:xfrm>
            <a:off x="8467533" y="3625071"/>
            <a:ext cx="0" cy="205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Ovale 276">
            <a:extLst>
              <a:ext uri="{FF2B5EF4-FFF2-40B4-BE49-F238E27FC236}">
                <a16:creationId xmlns:a16="http://schemas.microsoft.com/office/drawing/2014/main" id="{9C26ADFB-35F5-4EE5-BC1F-8763353BCE9E}"/>
              </a:ext>
            </a:extLst>
          </p:cNvPr>
          <p:cNvSpPr/>
          <p:nvPr/>
        </p:nvSpPr>
        <p:spPr>
          <a:xfrm>
            <a:off x="8420289" y="3841145"/>
            <a:ext cx="94488" cy="839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8" name="Ovale 277">
            <a:extLst>
              <a:ext uri="{FF2B5EF4-FFF2-40B4-BE49-F238E27FC236}">
                <a16:creationId xmlns:a16="http://schemas.microsoft.com/office/drawing/2014/main" id="{937CFFD5-976C-46AB-A8B1-4C6635B2803B}"/>
              </a:ext>
            </a:extLst>
          </p:cNvPr>
          <p:cNvSpPr/>
          <p:nvPr/>
        </p:nvSpPr>
        <p:spPr>
          <a:xfrm>
            <a:off x="8672003" y="2956360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9" name="Ovale 278">
            <a:extLst>
              <a:ext uri="{FF2B5EF4-FFF2-40B4-BE49-F238E27FC236}">
                <a16:creationId xmlns:a16="http://schemas.microsoft.com/office/drawing/2014/main" id="{40B21A4A-84C0-4557-9F16-DF13D4DF30DF}"/>
              </a:ext>
            </a:extLst>
          </p:cNvPr>
          <p:cNvSpPr/>
          <p:nvPr/>
        </p:nvSpPr>
        <p:spPr>
          <a:xfrm>
            <a:off x="8914450" y="3755398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0" name="CasellaDiTesto 279">
            <a:extLst>
              <a:ext uri="{FF2B5EF4-FFF2-40B4-BE49-F238E27FC236}">
                <a16:creationId xmlns:a16="http://schemas.microsoft.com/office/drawing/2014/main" id="{E049C021-6BCB-464A-ACED-2805E183547A}"/>
              </a:ext>
            </a:extLst>
          </p:cNvPr>
          <p:cNvSpPr txBox="1"/>
          <p:nvPr/>
        </p:nvSpPr>
        <p:spPr>
          <a:xfrm>
            <a:off x="8129194" y="3915377"/>
            <a:ext cx="88707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matricola</a:t>
            </a:r>
          </a:p>
        </p:txBody>
      </p:sp>
      <p:sp>
        <p:nvSpPr>
          <p:cNvPr id="281" name="CasellaDiTesto 280">
            <a:extLst>
              <a:ext uri="{FF2B5EF4-FFF2-40B4-BE49-F238E27FC236}">
                <a16:creationId xmlns:a16="http://schemas.microsoft.com/office/drawing/2014/main" id="{FAF66DBF-FB95-47F8-A589-224E232FBA35}"/>
              </a:ext>
            </a:extLst>
          </p:cNvPr>
          <p:cNvSpPr txBox="1"/>
          <p:nvPr/>
        </p:nvSpPr>
        <p:spPr>
          <a:xfrm>
            <a:off x="8583097" y="3773719"/>
            <a:ext cx="69706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nome</a:t>
            </a:r>
          </a:p>
        </p:txBody>
      </p:sp>
      <p:sp>
        <p:nvSpPr>
          <p:cNvPr id="282" name="CasellaDiTesto 281">
            <a:extLst>
              <a:ext uri="{FF2B5EF4-FFF2-40B4-BE49-F238E27FC236}">
                <a16:creationId xmlns:a16="http://schemas.microsoft.com/office/drawing/2014/main" id="{7D7F776F-E15F-4370-A274-E83C0956F44F}"/>
              </a:ext>
            </a:extLst>
          </p:cNvPr>
          <p:cNvSpPr txBox="1"/>
          <p:nvPr/>
        </p:nvSpPr>
        <p:spPr>
          <a:xfrm>
            <a:off x="8258176" y="2735929"/>
            <a:ext cx="88899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cognome</a:t>
            </a:r>
          </a:p>
        </p:txBody>
      </p:sp>
      <p:sp>
        <p:nvSpPr>
          <p:cNvPr id="286" name="CasellaDiTesto 285">
            <a:extLst>
              <a:ext uri="{FF2B5EF4-FFF2-40B4-BE49-F238E27FC236}">
                <a16:creationId xmlns:a16="http://schemas.microsoft.com/office/drawing/2014/main" id="{1345F936-4239-41A7-80B1-BFCE3F0F82CE}"/>
              </a:ext>
            </a:extLst>
          </p:cNvPr>
          <p:cNvSpPr txBox="1"/>
          <p:nvPr/>
        </p:nvSpPr>
        <p:spPr>
          <a:xfrm>
            <a:off x="7648823" y="3574157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  <p:sp>
        <p:nvSpPr>
          <p:cNvPr id="287" name="CasellaDiTesto 286">
            <a:extLst>
              <a:ext uri="{FF2B5EF4-FFF2-40B4-BE49-F238E27FC236}">
                <a16:creationId xmlns:a16="http://schemas.microsoft.com/office/drawing/2014/main" id="{E178C5D3-9EC1-41A3-8498-01C05F06D665}"/>
              </a:ext>
            </a:extLst>
          </p:cNvPr>
          <p:cNvSpPr txBox="1"/>
          <p:nvPr/>
        </p:nvSpPr>
        <p:spPr>
          <a:xfrm>
            <a:off x="7175375" y="3579817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sp>
        <p:nvSpPr>
          <p:cNvPr id="288" name="CasellaDiTesto 287">
            <a:extLst>
              <a:ext uri="{FF2B5EF4-FFF2-40B4-BE49-F238E27FC236}">
                <a16:creationId xmlns:a16="http://schemas.microsoft.com/office/drawing/2014/main" id="{073BBF42-FACC-4041-863D-842E2B3DCCA4}"/>
              </a:ext>
            </a:extLst>
          </p:cNvPr>
          <p:cNvSpPr txBox="1"/>
          <p:nvPr/>
        </p:nvSpPr>
        <p:spPr>
          <a:xfrm>
            <a:off x="7677530" y="6005212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sp>
        <p:nvSpPr>
          <p:cNvPr id="289" name="Rombo 288">
            <a:extLst>
              <a:ext uri="{FF2B5EF4-FFF2-40B4-BE49-F238E27FC236}">
                <a16:creationId xmlns:a16="http://schemas.microsoft.com/office/drawing/2014/main" id="{3BD75449-8B7A-4363-A050-4EA0D3DAF751}"/>
              </a:ext>
            </a:extLst>
          </p:cNvPr>
          <p:cNvSpPr/>
          <p:nvPr/>
        </p:nvSpPr>
        <p:spPr>
          <a:xfrm>
            <a:off x="7432894" y="5062664"/>
            <a:ext cx="1353327" cy="52214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90" name="Rombo 289">
            <a:extLst>
              <a:ext uri="{FF2B5EF4-FFF2-40B4-BE49-F238E27FC236}">
                <a16:creationId xmlns:a16="http://schemas.microsoft.com/office/drawing/2014/main" id="{377FB265-48B3-4EBC-A499-B03A713B9DEA}"/>
              </a:ext>
            </a:extLst>
          </p:cNvPr>
          <p:cNvSpPr/>
          <p:nvPr/>
        </p:nvSpPr>
        <p:spPr>
          <a:xfrm>
            <a:off x="5315486" y="2433492"/>
            <a:ext cx="1353327" cy="52214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91" name="Rombo 290">
            <a:extLst>
              <a:ext uri="{FF2B5EF4-FFF2-40B4-BE49-F238E27FC236}">
                <a16:creationId xmlns:a16="http://schemas.microsoft.com/office/drawing/2014/main" id="{65E63CA2-D3C9-42F0-9F8A-3775EF1E6ACF}"/>
              </a:ext>
            </a:extLst>
          </p:cNvPr>
          <p:cNvSpPr/>
          <p:nvPr/>
        </p:nvSpPr>
        <p:spPr>
          <a:xfrm>
            <a:off x="5708390" y="3682894"/>
            <a:ext cx="1504431" cy="880471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92" name="CasellaDiTesto 291">
            <a:extLst>
              <a:ext uri="{FF2B5EF4-FFF2-40B4-BE49-F238E27FC236}">
                <a16:creationId xmlns:a16="http://schemas.microsoft.com/office/drawing/2014/main" id="{179B3CAA-DED1-4C77-A3CC-22CC6203A173}"/>
              </a:ext>
            </a:extLst>
          </p:cNvPr>
          <p:cNvSpPr txBox="1"/>
          <p:nvPr/>
        </p:nvSpPr>
        <p:spPr>
          <a:xfrm>
            <a:off x="7724519" y="5141360"/>
            <a:ext cx="944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afferisce</a:t>
            </a:r>
          </a:p>
        </p:txBody>
      </p:sp>
      <p:sp>
        <p:nvSpPr>
          <p:cNvPr id="293" name="CasellaDiTesto 292">
            <a:extLst>
              <a:ext uri="{FF2B5EF4-FFF2-40B4-BE49-F238E27FC236}">
                <a16:creationId xmlns:a16="http://schemas.microsoft.com/office/drawing/2014/main" id="{82F3C070-1952-484B-A5AB-45ADFA0F92D5}"/>
              </a:ext>
            </a:extLst>
          </p:cNvPr>
          <p:cNvSpPr txBox="1"/>
          <p:nvPr/>
        </p:nvSpPr>
        <p:spPr>
          <a:xfrm>
            <a:off x="5607564" y="2498033"/>
            <a:ext cx="944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esame</a:t>
            </a:r>
          </a:p>
        </p:txBody>
      </p:sp>
      <p:sp>
        <p:nvSpPr>
          <p:cNvPr id="294" name="CasellaDiTesto 293">
            <a:extLst>
              <a:ext uri="{FF2B5EF4-FFF2-40B4-BE49-F238E27FC236}">
                <a16:creationId xmlns:a16="http://schemas.microsoft.com/office/drawing/2014/main" id="{E07E95D5-E945-4C03-AE12-B240B76CE254}"/>
              </a:ext>
            </a:extLst>
          </p:cNvPr>
          <p:cNvSpPr txBox="1"/>
          <p:nvPr/>
        </p:nvSpPr>
        <p:spPr>
          <a:xfrm>
            <a:off x="6015108" y="3869335"/>
            <a:ext cx="1024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/>
              <a:t>Piano_di_studio</a:t>
            </a:r>
            <a:endParaRPr lang="it-IT" sz="1600" dirty="0"/>
          </a:p>
        </p:txBody>
      </p: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CA4CB494-FB72-4085-BA9F-56EEDFBD2799}"/>
              </a:ext>
            </a:extLst>
          </p:cNvPr>
          <p:cNvCxnSpPr>
            <a:cxnSpLocks/>
          </p:cNvCxnSpPr>
          <p:nvPr/>
        </p:nvCxnSpPr>
        <p:spPr>
          <a:xfrm flipV="1">
            <a:off x="6489819" y="2523800"/>
            <a:ext cx="251805" cy="111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Ovale 297">
            <a:extLst>
              <a:ext uri="{FF2B5EF4-FFF2-40B4-BE49-F238E27FC236}">
                <a16:creationId xmlns:a16="http://schemas.microsoft.com/office/drawing/2014/main" id="{0DE97AB6-85C2-4C22-9BF7-3B83F86E7520}"/>
              </a:ext>
            </a:extLst>
          </p:cNvPr>
          <p:cNvSpPr/>
          <p:nvPr/>
        </p:nvSpPr>
        <p:spPr>
          <a:xfrm>
            <a:off x="6729804" y="2461371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9" name="CasellaDiTesto 298">
            <a:extLst>
              <a:ext uri="{FF2B5EF4-FFF2-40B4-BE49-F238E27FC236}">
                <a16:creationId xmlns:a16="http://schemas.microsoft.com/office/drawing/2014/main" id="{C3210CA8-47F0-459B-A9FB-7515CA2DBD10}"/>
              </a:ext>
            </a:extLst>
          </p:cNvPr>
          <p:cNvSpPr txBox="1"/>
          <p:nvPr/>
        </p:nvSpPr>
        <p:spPr>
          <a:xfrm>
            <a:off x="6662617" y="2271982"/>
            <a:ext cx="83734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voto</a:t>
            </a:r>
          </a:p>
        </p:txBody>
      </p:sp>
      <p:cxnSp>
        <p:nvCxnSpPr>
          <p:cNvPr id="300" name="Connettore diritto 299">
            <a:extLst>
              <a:ext uri="{FF2B5EF4-FFF2-40B4-BE49-F238E27FC236}">
                <a16:creationId xmlns:a16="http://schemas.microsoft.com/office/drawing/2014/main" id="{9C5AEFA7-D710-4F30-BED8-C5DF225164CB}"/>
              </a:ext>
            </a:extLst>
          </p:cNvPr>
          <p:cNvCxnSpPr>
            <a:cxnSpLocks/>
          </p:cNvCxnSpPr>
          <p:nvPr/>
        </p:nvCxnSpPr>
        <p:spPr>
          <a:xfrm>
            <a:off x="6467964" y="2793235"/>
            <a:ext cx="224476" cy="805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Ovale 300">
            <a:extLst>
              <a:ext uri="{FF2B5EF4-FFF2-40B4-BE49-F238E27FC236}">
                <a16:creationId xmlns:a16="http://schemas.microsoft.com/office/drawing/2014/main" id="{B8C4DC8C-86A7-4417-8061-B724F25698BA}"/>
              </a:ext>
            </a:extLst>
          </p:cNvPr>
          <p:cNvSpPr/>
          <p:nvPr/>
        </p:nvSpPr>
        <p:spPr>
          <a:xfrm>
            <a:off x="6674001" y="2842067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2" name="CasellaDiTesto 301">
            <a:extLst>
              <a:ext uri="{FF2B5EF4-FFF2-40B4-BE49-F238E27FC236}">
                <a16:creationId xmlns:a16="http://schemas.microsoft.com/office/drawing/2014/main" id="{0A4E776D-9C3D-4803-95F1-791A346E8898}"/>
              </a:ext>
            </a:extLst>
          </p:cNvPr>
          <p:cNvSpPr txBox="1"/>
          <p:nvPr/>
        </p:nvSpPr>
        <p:spPr>
          <a:xfrm>
            <a:off x="6381737" y="2823427"/>
            <a:ext cx="83734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data</a:t>
            </a:r>
          </a:p>
        </p:txBody>
      </p:sp>
      <p:cxnSp>
        <p:nvCxnSpPr>
          <p:cNvPr id="11302" name="Connettore a gomito 11301">
            <a:extLst>
              <a:ext uri="{FF2B5EF4-FFF2-40B4-BE49-F238E27FC236}">
                <a16:creationId xmlns:a16="http://schemas.microsoft.com/office/drawing/2014/main" id="{78D699A2-0EED-4B39-93A5-27218C10A8AF}"/>
              </a:ext>
            </a:extLst>
          </p:cNvPr>
          <p:cNvCxnSpPr>
            <a:stCxn id="110" idx="3"/>
            <a:endCxn id="289" idx="2"/>
          </p:cNvCxnSpPr>
          <p:nvPr/>
        </p:nvCxnSpPr>
        <p:spPr>
          <a:xfrm flipV="1">
            <a:off x="7742031" y="5584806"/>
            <a:ext cx="367527" cy="468006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04" name="Connettore diritto 11303">
            <a:extLst>
              <a:ext uri="{FF2B5EF4-FFF2-40B4-BE49-F238E27FC236}">
                <a16:creationId xmlns:a16="http://schemas.microsoft.com/office/drawing/2014/main" id="{37E4AB41-0448-4C30-B48A-B2FEFF6F4639}"/>
              </a:ext>
            </a:extLst>
          </p:cNvPr>
          <p:cNvCxnSpPr>
            <a:stCxn id="289" idx="0"/>
            <a:endCxn id="273" idx="2"/>
          </p:cNvCxnSpPr>
          <p:nvPr/>
        </p:nvCxnSpPr>
        <p:spPr>
          <a:xfrm flipV="1">
            <a:off x="8109558" y="3618810"/>
            <a:ext cx="30173" cy="14438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06" name="Connettore a gomito 11305">
            <a:extLst>
              <a:ext uri="{FF2B5EF4-FFF2-40B4-BE49-F238E27FC236}">
                <a16:creationId xmlns:a16="http://schemas.microsoft.com/office/drawing/2014/main" id="{40545C1A-A6D9-4249-A285-EB20AEB5C4DE}"/>
              </a:ext>
            </a:extLst>
          </p:cNvPr>
          <p:cNvCxnSpPr>
            <a:cxnSpLocks/>
            <a:endCxn id="291" idx="1"/>
          </p:cNvCxnSpPr>
          <p:nvPr/>
        </p:nvCxnSpPr>
        <p:spPr>
          <a:xfrm>
            <a:off x="4805029" y="3496718"/>
            <a:ext cx="903361" cy="626412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09" name="Connettore a gomito 11308">
            <a:extLst>
              <a:ext uri="{FF2B5EF4-FFF2-40B4-BE49-F238E27FC236}">
                <a16:creationId xmlns:a16="http://schemas.microsoft.com/office/drawing/2014/main" id="{3259AE9B-BD8B-492E-9A70-DCDEA9670096}"/>
              </a:ext>
            </a:extLst>
          </p:cNvPr>
          <p:cNvCxnSpPr>
            <a:cxnSpLocks/>
            <a:stCxn id="291" idx="3"/>
          </p:cNvCxnSpPr>
          <p:nvPr/>
        </p:nvCxnSpPr>
        <p:spPr>
          <a:xfrm flipV="1">
            <a:off x="7212821" y="3618810"/>
            <a:ext cx="399617" cy="504320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4" name="CasellaDiTesto 313">
            <a:extLst>
              <a:ext uri="{FF2B5EF4-FFF2-40B4-BE49-F238E27FC236}">
                <a16:creationId xmlns:a16="http://schemas.microsoft.com/office/drawing/2014/main" id="{FB7D50AB-E133-4D70-8F0A-14D15E39E5CB}"/>
              </a:ext>
            </a:extLst>
          </p:cNvPr>
          <p:cNvSpPr txBox="1"/>
          <p:nvPr/>
        </p:nvSpPr>
        <p:spPr>
          <a:xfrm>
            <a:off x="4780560" y="3452756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cxnSp>
        <p:nvCxnSpPr>
          <p:cNvPr id="11312" name="Connettore a gomito 11311">
            <a:extLst>
              <a:ext uri="{FF2B5EF4-FFF2-40B4-BE49-F238E27FC236}">
                <a16:creationId xmlns:a16="http://schemas.microsoft.com/office/drawing/2014/main" id="{90485A42-E26C-415D-80A6-038A96CB491F}"/>
              </a:ext>
            </a:extLst>
          </p:cNvPr>
          <p:cNvCxnSpPr>
            <a:stCxn id="273" idx="1"/>
            <a:endCxn id="290" idx="3"/>
          </p:cNvCxnSpPr>
          <p:nvPr/>
        </p:nvCxnSpPr>
        <p:spPr>
          <a:xfrm rot="10800000">
            <a:off x="6668814" y="2694564"/>
            <a:ext cx="846339" cy="739581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14" name="Connettore a gomito 11313">
            <a:extLst>
              <a:ext uri="{FF2B5EF4-FFF2-40B4-BE49-F238E27FC236}">
                <a16:creationId xmlns:a16="http://schemas.microsoft.com/office/drawing/2014/main" id="{CA100532-51EF-441C-977B-063193F969F3}"/>
              </a:ext>
            </a:extLst>
          </p:cNvPr>
          <p:cNvCxnSpPr>
            <a:cxnSpLocks/>
            <a:stCxn id="290" idx="1"/>
            <a:endCxn id="107" idx="3"/>
          </p:cNvCxnSpPr>
          <p:nvPr/>
        </p:nvCxnSpPr>
        <p:spPr>
          <a:xfrm rot="10800000" flipV="1">
            <a:off x="4776620" y="2694563"/>
            <a:ext cx="538867" cy="721780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1" name="CasellaDiTesto 320">
            <a:extLst>
              <a:ext uri="{FF2B5EF4-FFF2-40B4-BE49-F238E27FC236}">
                <a16:creationId xmlns:a16="http://schemas.microsoft.com/office/drawing/2014/main" id="{E3DF1A1C-75F7-485A-9173-D03A2AB9E2B1}"/>
              </a:ext>
            </a:extLst>
          </p:cNvPr>
          <p:cNvSpPr txBox="1"/>
          <p:nvPr/>
        </p:nvSpPr>
        <p:spPr>
          <a:xfrm>
            <a:off x="4643719" y="3101079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sp>
        <p:nvSpPr>
          <p:cNvPr id="322" name="CasellaDiTesto 321">
            <a:extLst>
              <a:ext uri="{FF2B5EF4-FFF2-40B4-BE49-F238E27FC236}">
                <a16:creationId xmlns:a16="http://schemas.microsoft.com/office/drawing/2014/main" id="{1DE8CCC2-4761-4514-AC97-E46CC7DF16D5}"/>
              </a:ext>
            </a:extLst>
          </p:cNvPr>
          <p:cNvSpPr txBox="1"/>
          <p:nvPr/>
        </p:nvSpPr>
        <p:spPr>
          <a:xfrm>
            <a:off x="7040032" y="3157657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sp>
        <p:nvSpPr>
          <p:cNvPr id="329" name="CasellaDiTesto 328">
            <a:extLst>
              <a:ext uri="{FF2B5EF4-FFF2-40B4-BE49-F238E27FC236}">
                <a16:creationId xmlns:a16="http://schemas.microsoft.com/office/drawing/2014/main" id="{875337AB-43BC-4BA9-81DE-A3FF1D80E89D}"/>
              </a:ext>
            </a:extLst>
          </p:cNvPr>
          <p:cNvSpPr txBox="1"/>
          <p:nvPr/>
        </p:nvSpPr>
        <p:spPr>
          <a:xfrm>
            <a:off x="6752263" y="863575"/>
            <a:ext cx="944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/>
              <a:t>resiede</a:t>
            </a:r>
            <a:endParaRPr lang="it-IT" sz="1600" dirty="0"/>
          </a:p>
        </p:txBody>
      </p:sp>
      <p:sp>
        <p:nvSpPr>
          <p:cNvPr id="330" name="CasellaDiTesto 329">
            <a:extLst>
              <a:ext uri="{FF2B5EF4-FFF2-40B4-BE49-F238E27FC236}">
                <a16:creationId xmlns:a16="http://schemas.microsoft.com/office/drawing/2014/main" id="{D94AABC9-F44C-4BB8-9A3F-503372AB5F5E}"/>
              </a:ext>
            </a:extLst>
          </p:cNvPr>
          <p:cNvSpPr txBox="1"/>
          <p:nvPr/>
        </p:nvSpPr>
        <p:spPr>
          <a:xfrm>
            <a:off x="6758522" y="1497818"/>
            <a:ext cx="944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nascita</a:t>
            </a:r>
          </a:p>
        </p:txBody>
      </p:sp>
      <p:sp>
        <p:nvSpPr>
          <p:cNvPr id="332" name="Rombo 331">
            <a:extLst>
              <a:ext uri="{FF2B5EF4-FFF2-40B4-BE49-F238E27FC236}">
                <a16:creationId xmlns:a16="http://schemas.microsoft.com/office/drawing/2014/main" id="{8E61DBD6-3E05-4111-82E0-087BFE3F92C2}"/>
              </a:ext>
            </a:extLst>
          </p:cNvPr>
          <p:cNvSpPr/>
          <p:nvPr/>
        </p:nvSpPr>
        <p:spPr>
          <a:xfrm>
            <a:off x="6484178" y="758216"/>
            <a:ext cx="1353327" cy="52214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33" name="Rombo 332">
            <a:extLst>
              <a:ext uri="{FF2B5EF4-FFF2-40B4-BE49-F238E27FC236}">
                <a16:creationId xmlns:a16="http://schemas.microsoft.com/office/drawing/2014/main" id="{07303438-DD28-4BBB-89D8-85B4C82CE981}"/>
              </a:ext>
            </a:extLst>
          </p:cNvPr>
          <p:cNvSpPr/>
          <p:nvPr/>
        </p:nvSpPr>
        <p:spPr>
          <a:xfrm>
            <a:off x="6383092" y="1382258"/>
            <a:ext cx="1353327" cy="52214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1323" name="Connettore a gomito 11322">
            <a:extLst>
              <a:ext uri="{FF2B5EF4-FFF2-40B4-BE49-F238E27FC236}">
                <a16:creationId xmlns:a16="http://schemas.microsoft.com/office/drawing/2014/main" id="{6778DD12-7EE4-486B-AEE3-C4F73E919C50}"/>
              </a:ext>
            </a:extLst>
          </p:cNvPr>
          <p:cNvCxnSpPr>
            <a:stCxn id="40" idx="3"/>
            <a:endCxn id="332" idx="1"/>
          </p:cNvCxnSpPr>
          <p:nvPr/>
        </p:nvCxnSpPr>
        <p:spPr>
          <a:xfrm flipV="1">
            <a:off x="4571970" y="1019287"/>
            <a:ext cx="1912208" cy="504907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25" name="Connettore a gomito 11324">
            <a:extLst>
              <a:ext uri="{FF2B5EF4-FFF2-40B4-BE49-F238E27FC236}">
                <a16:creationId xmlns:a16="http://schemas.microsoft.com/office/drawing/2014/main" id="{C1165EA3-0076-4303-A267-DEF583E8D0A9}"/>
              </a:ext>
            </a:extLst>
          </p:cNvPr>
          <p:cNvCxnSpPr>
            <a:stCxn id="333" idx="1"/>
          </p:cNvCxnSpPr>
          <p:nvPr/>
        </p:nvCxnSpPr>
        <p:spPr>
          <a:xfrm rot="10800000" flipV="1">
            <a:off x="4583542" y="1643328"/>
            <a:ext cx="1799550" cy="18841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27" name="Connettore a gomito 11326">
            <a:extLst>
              <a:ext uri="{FF2B5EF4-FFF2-40B4-BE49-F238E27FC236}">
                <a16:creationId xmlns:a16="http://schemas.microsoft.com/office/drawing/2014/main" id="{B37287C7-94F6-4D3A-B39A-70B0376F5938}"/>
              </a:ext>
            </a:extLst>
          </p:cNvPr>
          <p:cNvCxnSpPr>
            <a:cxnSpLocks/>
            <a:stCxn id="333" idx="3"/>
          </p:cNvCxnSpPr>
          <p:nvPr/>
        </p:nvCxnSpPr>
        <p:spPr>
          <a:xfrm flipH="1">
            <a:off x="7633013" y="1643329"/>
            <a:ext cx="103406" cy="1591944"/>
          </a:xfrm>
          <a:prstGeom prst="bentConnector4">
            <a:avLst>
              <a:gd name="adj1" fmla="val -221070"/>
              <a:gd name="adj2" fmla="val 582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Connettore a gomito 91">
            <a:extLst>
              <a:ext uri="{FF2B5EF4-FFF2-40B4-BE49-F238E27FC236}">
                <a16:creationId xmlns:a16="http://schemas.microsoft.com/office/drawing/2014/main" id="{DB6725CA-DBF5-48BD-AE24-1DFF56267405}"/>
              </a:ext>
            </a:extLst>
          </p:cNvPr>
          <p:cNvCxnSpPr>
            <a:stCxn id="332" idx="3"/>
          </p:cNvCxnSpPr>
          <p:nvPr/>
        </p:nvCxnSpPr>
        <p:spPr>
          <a:xfrm>
            <a:off x="7837505" y="1019287"/>
            <a:ext cx="454450" cy="2235680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7" name="CasellaDiTesto 346">
            <a:extLst>
              <a:ext uri="{FF2B5EF4-FFF2-40B4-BE49-F238E27FC236}">
                <a16:creationId xmlns:a16="http://schemas.microsoft.com/office/drawing/2014/main" id="{D28DF63C-B2B1-424F-B08B-3844B8013BE5}"/>
              </a:ext>
            </a:extLst>
          </p:cNvPr>
          <p:cNvSpPr txBox="1"/>
          <p:nvPr/>
        </p:nvSpPr>
        <p:spPr>
          <a:xfrm>
            <a:off x="7305524" y="2943682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  <p:sp>
        <p:nvSpPr>
          <p:cNvPr id="348" name="CasellaDiTesto 347">
            <a:extLst>
              <a:ext uri="{FF2B5EF4-FFF2-40B4-BE49-F238E27FC236}">
                <a16:creationId xmlns:a16="http://schemas.microsoft.com/office/drawing/2014/main" id="{ABD67A0E-038B-4247-AE6C-BA2686D8350A}"/>
              </a:ext>
            </a:extLst>
          </p:cNvPr>
          <p:cNvSpPr txBox="1"/>
          <p:nvPr/>
        </p:nvSpPr>
        <p:spPr>
          <a:xfrm>
            <a:off x="7924610" y="2946942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  <p:sp>
        <p:nvSpPr>
          <p:cNvPr id="349" name="CasellaDiTesto 348">
            <a:extLst>
              <a:ext uri="{FF2B5EF4-FFF2-40B4-BE49-F238E27FC236}">
                <a16:creationId xmlns:a16="http://schemas.microsoft.com/office/drawing/2014/main" id="{EA92A005-50B9-4CAD-B008-8D380D252D28}"/>
              </a:ext>
            </a:extLst>
          </p:cNvPr>
          <p:cNvSpPr txBox="1"/>
          <p:nvPr/>
        </p:nvSpPr>
        <p:spPr>
          <a:xfrm>
            <a:off x="4511838" y="1594427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(0,n)</a:t>
            </a:r>
          </a:p>
        </p:txBody>
      </p:sp>
      <p:sp>
        <p:nvSpPr>
          <p:cNvPr id="350" name="CasellaDiTesto 349">
            <a:extLst>
              <a:ext uri="{FF2B5EF4-FFF2-40B4-BE49-F238E27FC236}">
                <a16:creationId xmlns:a16="http://schemas.microsoft.com/office/drawing/2014/main" id="{3FA7422C-252C-433F-ABEF-E3958A76BC37}"/>
              </a:ext>
            </a:extLst>
          </p:cNvPr>
          <p:cNvSpPr txBox="1"/>
          <p:nvPr/>
        </p:nvSpPr>
        <p:spPr>
          <a:xfrm>
            <a:off x="4477261" y="1282377"/>
            <a:ext cx="53098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(0,n)</a:t>
            </a:r>
          </a:p>
        </p:txBody>
      </p:sp>
      <p:sp>
        <p:nvSpPr>
          <p:cNvPr id="351" name="CasellaDiTesto 350">
            <a:extLst>
              <a:ext uri="{FF2B5EF4-FFF2-40B4-BE49-F238E27FC236}">
                <a16:creationId xmlns:a16="http://schemas.microsoft.com/office/drawing/2014/main" id="{A68DA7C2-7FD6-4C87-9CF5-DECA7D9DD69F}"/>
              </a:ext>
            </a:extLst>
          </p:cNvPr>
          <p:cNvSpPr txBox="1"/>
          <p:nvPr/>
        </p:nvSpPr>
        <p:spPr>
          <a:xfrm>
            <a:off x="2717996" y="2433762"/>
            <a:ext cx="142315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#</a:t>
            </a:r>
            <a:r>
              <a:rPr lang="it-IT" sz="1400" dirty="0" err="1"/>
              <a:t>crediti_lezione</a:t>
            </a:r>
            <a:endParaRPr lang="it-IT" sz="1400" dirty="0"/>
          </a:p>
        </p:txBody>
      </p:sp>
      <p:sp>
        <p:nvSpPr>
          <p:cNvPr id="352" name="CasellaDiTesto 351">
            <a:extLst>
              <a:ext uri="{FF2B5EF4-FFF2-40B4-BE49-F238E27FC236}">
                <a16:creationId xmlns:a16="http://schemas.microsoft.com/office/drawing/2014/main" id="{DC9691A8-C1CA-4ADD-A9A8-FF23DBD44937}"/>
              </a:ext>
            </a:extLst>
          </p:cNvPr>
          <p:cNvSpPr txBox="1"/>
          <p:nvPr/>
        </p:nvSpPr>
        <p:spPr>
          <a:xfrm>
            <a:off x="2192664" y="2752003"/>
            <a:ext cx="181250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#</a:t>
            </a:r>
            <a:r>
              <a:rPr lang="it-IT" sz="1400" dirty="0" err="1"/>
              <a:t>crediti_esercitazione</a:t>
            </a:r>
            <a:endParaRPr lang="it-IT" sz="1400" dirty="0"/>
          </a:p>
        </p:txBody>
      </p:sp>
      <p:sp>
        <p:nvSpPr>
          <p:cNvPr id="356" name="Ovale 355">
            <a:extLst>
              <a:ext uri="{FF2B5EF4-FFF2-40B4-BE49-F238E27FC236}">
                <a16:creationId xmlns:a16="http://schemas.microsoft.com/office/drawing/2014/main" id="{8471F04A-38F1-42E1-9A66-ABC05AAD431A}"/>
              </a:ext>
            </a:extLst>
          </p:cNvPr>
          <p:cNvSpPr/>
          <p:nvPr/>
        </p:nvSpPr>
        <p:spPr>
          <a:xfrm>
            <a:off x="4018184" y="2664021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7" name="Ovale 356">
            <a:extLst>
              <a:ext uri="{FF2B5EF4-FFF2-40B4-BE49-F238E27FC236}">
                <a16:creationId xmlns:a16="http://schemas.microsoft.com/office/drawing/2014/main" id="{15938E04-4506-49E4-8FB3-91B43B98D04F}"/>
              </a:ext>
            </a:extLst>
          </p:cNvPr>
          <p:cNvSpPr/>
          <p:nvPr/>
        </p:nvSpPr>
        <p:spPr>
          <a:xfrm>
            <a:off x="3961956" y="2925902"/>
            <a:ext cx="94488" cy="83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94F80774-F8EF-48FC-A025-5B90C078E94C}"/>
              </a:ext>
            </a:extLst>
          </p:cNvPr>
          <p:cNvSpPr/>
          <p:nvPr/>
        </p:nvSpPr>
        <p:spPr>
          <a:xfrm>
            <a:off x="9178" y="659017"/>
            <a:ext cx="5859473" cy="5563499"/>
          </a:xfrm>
          <a:custGeom>
            <a:avLst/>
            <a:gdLst>
              <a:gd name="connsiteX0" fmla="*/ 438691 w 5859473"/>
              <a:gd name="connsiteY0" fmla="*/ 1113799 h 5563499"/>
              <a:gd name="connsiteX1" fmla="*/ 914553 w 5859473"/>
              <a:gd name="connsiteY1" fmla="*/ 246052 h 5563499"/>
              <a:gd name="connsiteX2" fmla="*/ 2323475 w 5859473"/>
              <a:gd name="connsiteY2" fmla="*/ 143416 h 5563499"/>
              <a:gd name="connsiteX3" fmla="*/ 4226920 w 5859473"/>
              <a:gd name="connsiteY3" fmla="*/ 87432 h 5563499"/>
              <a:gd name="connsiteX4" fmla="*/ 5505214 w 5859473"/>
              <a:gd name="connsiteY4" fmla="*/ 78101 h 5563499"/>
              <a:gd name="connsiteX5" fmla="*/ 5822455 w 5859473"/>
              <a:gd name="connsiteY5" fmla="*/ 1141791 h 5563499"/>
              <a:gd name="connsiteX6" fmla="*/ 4814749 w 5859473"/>
              <a:gd name="connsiteY6" fmla="*/ 1598991 h 5563499"/>
              <a:gd name="connsiteX7" fmla="*/ 3163230 w 5859473"/>
              <a:gd name="connsiteY7" fmla="*/ 1570999 h 5563499"/>
              <a:gd name="connsiteX8" fmla="*/ 2463434 w 5859473"/>
              <a:gd name="connsiteY8" fmla="*/ 1972216 h 5563499"/>
              <a:gd name="connsiteX9" fmla="*/ 2416781 w 5859473"/>
              <a:gd name="connsiteY9" fmla="*/ 2606697 h 5563499"/>
              <a:gd name="connsiteX10" fmla="*/ 2463434 w 5859473"/>
              <a:gd name="connsiteY10" fmla="*/ 3343816 h 5563499"/>
              <a:gd name="connsiteX11" fmla="*/ 2444773 w 5859473"/>
              <a:gd name="connsiteY11" fmla="*/ 4015620 h 5563499"/>
              <a:gd name="connsiteX12" fmla="*/ 2855320 w 5859473"/>
              <a:gd name="connsiteY12" fmla="*/ 4379514 h 5563499"/>
              <a:gd name="connsiteX13" fmla="*/ 2855320 w 5859473"/>
              <a:gd name="connsiteY13" fmla="*/ 4818052 h 5563499"/>
              <a:gd name="connsiteX14" fmla="*/ 2836659 w 5859473"/>
              <a:gd name="connsiteY14" fmla="*/ 5368559 h 5563499"/>
              <a:gd name="connsiteX15" fmla="*/ 1903598 w 5859473"/>
              <a:gd name="connsiteY15" fmla="*/ 5527179 h 5563499"/>
              <a:gd name="connsiteX16" fmla="*/ 420030 w 5859473"/>
              <a:gd name="connsiteY16" fmla="*/ 5536510 h 5563499"/>
              <a:gd name="connsiteX17" fmla="*/ 168104 w 5859473"/>
              <a:gd name="connsiteY17" fmla="*/ 5219269 h 5563499"/>
              <a:gd name="connsiteX18" fmla="*/ 153 w 5859473"/>
              <a:gd name="connsiteY18" fmla="*/ 4556795 h 5563499"/>
              <a:gd name="connsiteX19" fmla="*/ 196095 w 5859473"/>
              <a:gd name="connsiteY19" fmla="*/ 3829007 h 5563499"/>
              <a:gd name="connsiteX20" fmla="*/ 270740 w 5859473"/>
              <a:gd name="connsiteY20" fmla="*/ 2755987 h 5563499"/>
              <a:gd name="connsiteX21" fmla="*/ 317393 w 5859473"/>
              <a:gd name="connsiteY21" fmla="*/ 1897571 h 5563499"/>
              <a:gd name="connsiteX22" fmla="*/ 401369 w 5859473"/>
              <a:gd name="connsiteY22" fmla="*/ 1263089 h 5563499"/>
              <a:gd name="connsiteX23" fmla="*/ 438691 w 5859473"/>
              <a:gd name="connsiteY23" fmla="*/ 1113799 h 556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859473" h="5563499">
                <a:moveTo>
                  <a:pt x="438691" y="1113799"/>
                </a:moveTo>
                <a:cubicBezTo>
                  <a:pt x="524222" y="944293"/>
                  <a:pt x="600422" y="407782"/>
                  <a:pt x="914553" y="246052"/>
                </a:cubicBezTo>
                <a:cubicBezTo>
                  <a:pt x="1228684" y="84322"/>
                  <a:pt x="1771414" y="169853"/>
                  <a:pt x="2323475" y="143416"/>
                </a:cubicBezTo>
                <a:cubicBezTo>
                  <a:pt x="2875536" y="116979"/>
                  <a:pt x="3696630" y="98318"/>
                  <a:pt x="4226920" y="87432"/>
                </a:cubicBezTo>
                <a:cubicBezTo>
                  <a:pt x="4757210" y="76546"/>
                  <a:pt x="5239292" y="-97626"/>
                  <a:pt x="5505214" y="78101"/>
                </a:cubicBezTo>
                <a:cubicBezTo>
                  <a:pt x="5771137" y="253827"/>
                  <a:pt x="5937532" y="888309"/>
                  <a:pt x="5822455" y="1141791"/>
                </a:cubicBezTo>
                <a:cubicBezTo>
                  <a:pt x="5707378" y="1395273"/>
                  <a:pt x="5257953" y="1527456"/>
                  <a:pt x="4814749" y="1598991"/>
                </a:cubicBezTo>
                <a:cubicBezTo>
                  <a:pt x="4371545" y="1670526"/>
                  <a:pt x="3555116" y="1508795"/>
                  <a:pt x="3163230" y="1570999"/>
                </a:cubicBezTo>
                <a:cubicBezTo>
                  <a:pt x="2771344" y="1633203"/>
                  <a:pt x="2587842" y="1799600"/>
                  <a:pt x="2463434" y="1972216"/>
                </a:cubicBezTo>
                <a:cubicBezTo>
                  <a:pt x="2339026" y="2144832"/>
                  <a:pt x="2416781" y="2378097"/>
                  <a:pt x="2416781" y="2606697"/>
                </a:cubicBezTo>
                <a:cubicBezTo>
                  <a:pt x="2416781" y="2835297"/>
                  <a:pt x="2458769" y="3108996"/>
                  <a:pt x="2463434" y="3343816"/>
                </a:cubicBezTo>
                <a:cubicBezTo>
                  <a:pt x="2468099" y="3578636"/>
                  <a:pt x="2379459" y="3843004"/>
                  <a:pt x="2444773" y="4015620"/>
                </a:cubicBezTo>
                <a:cubicBezTo>
                  <a:pt x="2510087" y="4188236"/>
                  <a:pt x="2786896" y="4245775"/>
                  <a:pt x="2855320" y="4379514"/>
                </a:cubicBezTo>
                <a:cubicBezTo>
                  <a:pt x="2923745" y="4513253"/>
                  <a:pt x="2858430" y="4653211"/>
                  <a:pt x="2855320" y="4818052"/>
                </a:cubicBezTo>
                <a:cubicBezTo>
                  <a:pt x="2852210" y="4982893"/>
                  <a:pt x="2995279" y="5250371"/>
                  <a:pt x="2836659" y="5368559"/>
                </a:cubicBezTo>
                <a:cubicBezTo>
                  <a:pt x="2678039" y="5486747"/>
                  <a:pt x="2306370" y="5499187"/>
                  <a:pt x="1903598" y="5527179"/>
                </a:cubicBezTo>
                <a:cubicBezTo>
                  <a:pt x="1500827" y="5555171"/>
                  <a:pt x="709279" y="5587828"/>
                  <a:pt x="420030" y="5536510"/>
                </a:cubicBezTo>
                <a:cubicBezTo>
                  <a:pt x="130781" y="5485192"/>
                  <a:pt x="238083" y="5382555"/>
                  <a:pt x="168104" y="5219269"/>
                </a:cubicBezTo>
                <a:cubicBezTo>
                  <a:pt x="98125" y="5055983"/>
                  <a:pt x="-4512" y="4788505"/>
                  <a:pt x="153" y="4556795"/>
                </a:cubicBezTo>
                <a:cubicBezTo>
                  <a:pt x="4818" y="4325085"/>
                  <a:pt x="150997" y="4129142"/>
                  <a:pt x="196095" y="3829007"/>
                </a:cubicBezTo>
                <a:cubicBezTo>
                  <a:pt x="241193" y="3528872"/>
                  <a:pt x="250524" y="3077893"/>
                  <a:pt x="270740" y="2755987"/>
                </a:cubicBezTo>
                <a:cubicBezTo>
                  <a:pt x="290956" y="2434081"/>
                  <a:pt x="295622" y="2146387"/>
                  <a:pt x="317393" y="1897571"/>
                </a:cubicBezTo>
                <a:cubicBezTo>
                  <a:pt x="339164" y="1648755"/>
                  <a:pt x="382708" y="1396828"/>
                  <a:pt x="401369" y="1263089"/>
                </a:cubicBezTo>
                <a:cubicBezTo>
                  <a:pt x="420030" y="1129350"/>
                  <a:pt x="353160" y="1283305"/>
                  <a:pt x="438691" y="1113799"/>
                </a:cubicBezTo>
                <a:close/>
              </a:path>
            </a:pathLst>
          </a:cu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: forma 3">
            <a:extLst>
              <a:ext uri="{FF2B5EF4-FFF2-40B4-BE49-F238E27FC236}">
                <a16:creationId xmlns:a16="http://schemas.microsoft.com/office/drawing/2014/main" id="{443F0F0A-8E1E-41F2-B3E7-57B66D9E93D4}"/>
              </a:ext>
            </a:extLst>
          </p:cNvPr>
          <p:cNvSpPr/>
          <p:nvPr/>
        </p:nvSpPr>
        <p:spPr>
          <a:xfrm>
            <a:off x="1629755" y="2519376"/>
            <a:ext cx="6807919" cy="4299400"/>
          </a:xfrm>
          <a:custGeom>
            <a:avLst/>
            <a:gdLst>
              <a:gd name="connsiteX0" fmla="*/ 49755 w 6807919"/>
              <a:gd name="connsiteY0" fmla="*/ 2929702 h 4299400"/>
              <a:gd name="connsiteX1" fmla="*/ 255029 w 6807919"/>
              <a:gd name="connsiteY1" fmla="*/ 1884673 h 4299400"/>
              <a:gd name="connsiteX2" fmla="*/ 936163 w 6807919"/>
              <a:gd name="connsiteY2" fmla="*/ 643702 h 4299400"/>
              <a:gd name="connsiteX3" fmla="*/ 1496000 w 6807919"/>
              <a:gd name="connsiteY3" fmla="*/ 261146 h 4299400"/>
              <a:gd name="connsiteX4" fmla="*/ 2671657 w 6807919"/>
              <a:gd name="connsiteY4" fmla="*/ 18551 h 4299400"/>
              <a:gd name="connsiteX5" fmla="*/ 3809992 w 6807919"/>
              <a:gd name="connsiteY5" fmla="*/ 765000 h 4299400"/>
              <a:gd name="connsiteX6" fmla="*/ 3996604 w 6807919"/>
              <a:gd name="connsiteY6" fmla="*/ 1866012 h 4299400"/>
              <a:gd name="connsiteX7" fmla="*/ 4369829 w 6807919"/>
              <a:gd name="connsiteY7" fmla="*/ 2593800 h 4299400"/>
              <a:gd name="connsiteX8" fmla="*/ 5246906 w 6807919"/>
              <a:gd name="connsiteY8" fmla="*/ 3069661 h 4299400"/>
              <a:gd name="connsiteX9" fmla="*/ 6319927 w 6807919"/>
              <a:gd name="connsiteY9" fmla="*/ 3377571 h 4299400"/>
              <a:gd name="connsiteX10" fmla="*/ 6739804 w 6807919"/>
              <a:gd name="connsiteY10" fmla="*/ 4180004 h 4299400"/>
              <a:gd name="connsiteX11" fmla="*/ 4948327 w 6807919"/>
              <a:gd name="connsiteY11" fmla="*/ 4235987 h 4299400"/>
              <a:gd name="connsiteX12" fmla="*/ 2298433 w 6807919"/>
              <a:gd name="connsiteY12" fmla="*/ 4291971 h 4299400"/>
              <a:gd name="connsiteX13" fmla="*/ 1122776 w 6807919"/>
              <a:gd name="connsiteY13" fmla="*/ 4058706 h 4299400"/>
              <a:gd name="connsiteX14" fmla="*/ 49755 w 6807919"/>
              <a:gd name="connsiteY14" fmla="*/ 2929702 h 429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07919" h="4299400">
                <a:moveTo>
                  <a:pt x="49755" y="2929702"/>
                </a:moveTo>
                <a:cubicBezTo>
                  <a:pt x="-94869" y="2567363"/>
                  <a:pt x="107294" y="2265673"/>
                  <a:pt x="255029" y="1884673"/>
                </a:cubicBezTo>
                <a:cubicBezTo>
                  <a:pt x="402764" y="1503673"/>
                  <a:pt x="729335" y="914290"/>
                  <a:pt x="936163" y="643702"/>
                </a:cubicBezTo>
                <a:cubicBezTo>
                  <a:pt x="1142991" y="373114"/>
                  <a:pt x="1206751" y="365338"/>
                  <a:pt x="1496000" y="261146"/>
                </a:cubicBezTo>
                <a:cubicBezTo>
                  <a:pt x="1785249" y="156954"/>
                  <a:pt x="2285992" y="-65425"/>
                  <a:pt x="2671657" y="18551"/>
                </a:cubicBezTo>
                <a:cubicBezTo>
                  <a:pt x="3057322" y="102527"/>
                  <a:pt x="3589168" y="457090"/>
                  <a:pt x="3809992" y="765000"/>
                </a:cubicBezTo>
                <a:cubicBezTo>
                  <a:pt x="4030816" y="1072910"/>
                  <a:pt x="3903298" y="1561212"/>
                  <a:pt x="3996604" y="1866012"/>
                </a:cubicBezTo>
                <a:cubicBezTo>
                  <a:pt x="4089910" y="2170812"/>
                  <a:pt x="4161445" y="2393192"/>
                  <a:pt x="4369829" y="2593800"/>
                </a:cubicBezTo>
                <a:cubicBezTo>
                  <a:pt x="4578213" y="2794408"/>
                  <a:pt x="4921890" y="2939033"/>
                  <a:pt x="5246906" y="3069661"/>
                </a:cubicBezTo>
                <a:cubicBezTo>
                  <a:pt x="5571922" y="3200289"/>
                  <a:pt x="6071111" y="3192514"/>
                  <a:pt x="6319927" y="3377571"/>
                </a:cubicBezTo>
                <a:cubicBezTo>
                  <a:pt x="6568743" y="3562628"/>
                  <a:pt x="6968404" y="4036935"/>
                  <a:pt x="6739804" y="4180004"/>
                </a:cubicBezTo>
                <a:cubicBezTo>
                  <a:pt x="6511204" y="4323073"/>
                  <a:pt x="4948327" y="4235987"/>
                  <a:pt x="4948327" y="4235987"/>
                </a:cubicBezTo>
                <a:cubicBezTo>
                  <a:pt x="4208099" y="4254648"/>
                  <a:pt x="2936025" y="4321518"/>
                  <a:pt x="2298433" y="4291971"/>
                </a:cubicBezTo>
                <a:cubicBezTo>
                  <a:pt x="1660841" y="4262424"/>
                  <a:pt x="1497556" y="4284196"/>
                  <a:pt x="1122776" y="4058706"/>
                </a:cubicBezTo>
                <a:cubicBezTo>
                  <a:pt x="747996" y="3833216"/>
                  <a:pt x="194379" y="3292041"/>
                  <a:pt x="49755" y="2929702"/>
                </a:cubicBezTo>
                <a:close/>
              </a:path>
            </a:pathLst>
          </a:cu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igura a mano libera: forma 4">
            <a:extLst>
              <a:ext uri="{FF2B5EF4-FFF2-40B4-BE49-F238E27FC236}">
                <a16:creationId xmlns:a16="http://schemas.microsoft.com/office/drawing/2014/main" id="{ACF36FD6-9136-4E72-8076-4DB20A277976}"/>
              </a:ext>
            </a:extLst>
          </p:cNvPr>
          <p:cNvSpPr/>
          <p:nvPr/>
        </p:nvSpPr>
        <p:spPr>
          <a:xfrm>
            <a:off x="3305698" y="248015"/>
            <a:ext cx="5795422" cy="6454602"/>
          </a:xfrm>
          <a:custGeom>
            <a:avLst/>
            <a:gdLst>
              <a:gd name="connsiteX0" fmla="*/ 5651690 w 5923482"/>
              <a:gd name="connsiteY0" fmla="*/ 6367389 h 6454602"/>
              <a:gd name="connsiteX1" fmla="*/ 2106057 w 5923482"/>
              <a:gd name="connsiteY1" fmla="*/ 6208769 h 6454602"/>
              <a:gd name="connsiteX2" fmla="*/ 846424 w 5923482"/>
              <a:gd name="connsiteY2" fmla="*/ 4734532 h 6454602"/>
              <a:gd name="connsiteX3" fmla="*/ 165290 w 5923482"/>
              <a:gd name="connsiteY3" fmla="*/ 2999038 h 6454602"/>
              <a:gd name="connsiteX4" fmla="*/ 81314 w 5923482"/>
              <a:gd name="connsiteY4" fmla="*/ 1235552 h 6454602"/>
              <a:gd name="connsiteX5" fmla="*/ 1172996 w 5923482"/>
              <a:gd name="connsiteY5" fmla="*/ 31903 h 6454602"/>
              <a:gd name="connsiteX6" fmla="*/ 3972180 w 5923482"/>
              <a:gd name="connsiteY6" fmla="*/ 405128 h 6454602"/>
              <a:gd name="connsiteX7" fmla="*/ 5185159 w 5923482"/>
              <a:gd name="connsiteY7" fmla="*/ 1020948 h 6454602"/>
              <a:gd name="connsiteX8" fmla="*/ 5698343 w 5923482"/>
              <a:gd name="connsiteY8" fmla="*/ 3400254 h 6454602"/>
              <a:gd name="connsiteX9" fmla="*/ 5735665 w 5923482"/>
              <a:gd name="connsiteY9" fmla="*/ 4053397 h 6454602"/>
              <a:gd name="connsiteX10" fmla="*/ 5689012 w 5923482"/>
              <a:gd name="connsiteY10" fmla="*/ 5313030 h 6454602"/>
              <a:gd name="connsiteX11" fmla="*/ 5651690 w 5923482"/>
              <a:gd name="connsiteY11" fmla="*/ 6367389 h 645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23482" h="6454602">
                <a:moveTo>
                  <a:pt x="5651690" y="6367389"/>
                </a:moveTo>
                <a:cubicBezTo>
                  <a:pt x="5054531" y="6516679"/>
                  <a:pt x="2906935" y="6480912"/>
                  <a:pt x="2106057" y="6208769"/>
                </a:cubicBezTo>
                <a:cubicBezTo>
                  <a:pt x="1305179" y="5936626"/>
                  <a:pt x="1169885" y="5269487"/>
                  <a:pt x="846424" y="4734532"/>
                </a:cubicBezTo>
                <a:cubicBezTo>
                  <a:pt x="522963" y="4199577"/>
                  <a:pt x="292808" y="3582201"/>
                  <a:pt x="165290" y="2999038"/>
                </a:cubicBezTo>
                <a:cubicBezTo>
                  <a:pt x="37772" y="2415875"/>
                  <a:pt x="-86637" y="1730074"/>
                  <a:pt x="81314" y="1235552"/>
                </a:cubicBezTo>
                <a:cubicBezTo>
                  <a:pt x="249265" y="741029"/>
                  <a:pt x="524518" y="170307"/>
                  <a:pt x="1172996" y="31903"/>
                </a:cubicBezTo>
                <a:cubicBezTo>
                  <a:pt x="1821474" y="-106501"/>
                  <a:pt x="3303486" y="240287"/>
                  <a:pt x="3972180" y="405128"/>
                </a:cubicBezTo>
                <a:cubicBezTo>
                  <a:pt x="4640874" y="569969"/>
                  <a:pt x="4897465" y="521760"/>
                  <a:pt x="5185159" y="1020948"/>
                </a:cubicBezTo>
                <a:cubicBezTo>
                  <a:pt x="5472853" y="1520136"/>
                  <a:pt x="5606592" y="2894846"/>
                  <a:pt x="5698343" y="3400254"/>
                </a:cubicBezTo>
                <a:cubicBezTo>
                  <a:pt x="5790094" y="3905662"/>
                  <a:pt x="5737220" y="3734601"/>
                  <a:pt x="5735665" y="4053397"/>
                </a:cubicBezTo>
                <a:cubicBezTo>
                  <a:pt x="5734110" y="4372193"/>
                  <a:pt x="5704563" y="4933585"/>
                  <a:pt x="5689012" y="5313030"/>
                </a:cubicBezTo>
                <a:cubicBezTo>
                  <a:pt x="5673461" y="5692475"/>
                  <a:pt x="6248849" y="6218099"/>
                  <a:pt x="5651690" y="6367389"/>
                </a:cubicBezTo>
                <a:close/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7235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14785</TotalTime>
  <Words>1000</Words>
  <Application>Microsoft Office PowerPoint</Application>
  <PresentationFormat>Presentazione su schermo (4:3)</PresentationFormat>
  <Paragraphs>176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di Office</vt:lpstr>
      <vt:lpstr>Studio di caso Università</vt:lpstr>
      <vt:lpstr>Rappresentazione grafica del modello ER</vt:lpstr>
      <vt:lpstr>OF</vt:lpstr>
      <vt:lpstr>CS</vt:lpstr>
      <vt:lpstr>PDND</vt:lpstr>
      <vt:lpstr>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Carlo Batini</dc:creator>
  <cp:lastModifiedBy>Rebecca CP</cp:lastModifiedBy>
  <cp:revision>27</cp:revision>
  <cp:lastPrinted>2018-04-23T11:46:31Z</cp:lastPrinted>
  <dcterms:created xsi:type="dcterms:W3CDTF">2018-04-05T19:54:20Z</dcterms:created>
  <dcterms:modified xsi:type="dcterms:W3CDTF">2020-05-15T08:22:10Z</dcterms:modified>
</cp:coreProperties>
</file>