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63" r:id="rId2"/>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074" autoAdjust="0"/>
    <p:restoredTop sz="94660"/>
  </p:normalViewPr>
  <p:slideViewPr>
    <p:cSldViewPr snapToGrid="0">
      <p:cViewPr varScale="1">
        <p:scale>
          <a:sx n="47" d="100"/>
          <a:sy n="47" d="100"/>
        </p:scale>
        <p:origin x="60" y="14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2CC48A-9FDB-4671-9DF5-4F0F3F51C505}"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A7E8FA19-6FD5-4C56-8AFE-A660C4175189}">
      <dgm:prSet phldrT="[Text]" custT="1"/>
      <dgm:spPr>
        <a:solidFill>
          <a:srgbClr val="FF0000"/>
        </a:solidFill>
        <a:ln>
          <a:solidFill>
            <a:schemeClr val="bg1"/>
          </a:solidFill>
        </a:ln>
      </dgm:spPr>
      <dgm:t>
        <a:bodyPr/>
        <a:lstStyle/>
        <a:p>
          <a:r>
            <a:rPr lang="en-US" sz="1800" dirty="0">
              <a:latin typeface="Arial Black" pitchFamily="34" charset="0"/>
            </a:rPr>
            <a:t>A nice place to visit</a:t>
          </a:r>
        </a:p>
      </dgm:t>
    </dgm:pt>
    <dgm:pt modelId="{13C469AD-4E15-4FC7-A9C6-DEDAF0A78F75}" type="parTrans" cxnId="{232C6FEF-8095-4455-9603-EAC7F421953A}">
      <dgm:prSet/>
      <dgm:spPr/>
      <dgm:t>
        <a:bodyPr/>
        <a:lstStyle/>
        <a:p>
          <a:endParaRPr lang="en-US"/>
        </a:p>
      </dgm:t>
    </dgm:pt>
    <dgm:pt modelId="{D4D48487-05EC-4418-A95E-B5814121C08E}" type="sibTrans" cxnId="{232C6FEF-8095-4455-9603-EAC7F421953A}">
      <dgm:prSet/>
      <dgm:spPr/>
      <dgm:t>
        <a:bodyPr/>
        <a:lstStyle/>
        <a:p>
          <a:endParaRPr lang="en-US">
            <a:latin typeface="Arial Black" pitchFamily="34" charset="0"/>
          </a:endParaRPr>
        </a:p>
      </dgm:t>
    </dgm:pt>
    <dgm:pt modelId="{73AE6C7C-1E07-4759-B725-BF8C67F0EF08}">
      <dgm:prSet phldrT="[Text]" custT="1"/>
      <dgm:spPr>
        <a:solidFill>
          <a:schemeClr val="accent2">
            <a:lumMod val="60000"/>
            <a:lumOff val="40000"/>
          </a:schemeClr>
        </a:solidFill>
      </dgm:spPr>
      <dgm:t>
        <a:bodyPr/>
        <a:lstStyle/>
        <a:p>
          <a:r>
            <a:rPr lang="en-US" sz="1800" dirty="0">
              <a:latin typeface="Arial Black" pitchFamily="34" charset="0"/>
            </a:rPr>
            <a:t>A nice place to live</a:t>
          </a:r>
        </a:p>
      </dgm:t>
    </dgm:pt>
    <dgm:pt modelId="{53B01E07-80C9-4B36-8265-CF01E73F66A6}" type="parTrans" cxnId="{DC04CC87-5D7C-4A1B-83C1-123E5AADD383}">
      <dgm:prSet/>
      <dgm:spPr/>
      <dgm:t>
        <a:bodyPr/>
        <a:lstStyle/>
        <a:p>
          <a:endParaRPr lang="en-US"/>
        </a:p>
      </dgm:t>
    </dgm:pt>
    <dgm:pt modelId="{B3350EE7-DBD5-477F-8B05-904DE7A5845A}" type="sibTrans" cxnId="{DC04CC87-5D7C-4A1B-83C1-123E5AADD383}">
      <dgm:prSet/>
      <dgm:spPr/>
      <dgm:t>
        <a:bodyPr/>
        <a:lstStyle/>
        <a:p>
          <a:endParaRPr lang="en-US">
            <a:latin typeface="Arial Black" pitchFamily="34" charset="0"/>
          </a:endParaRPr>
        </a:p>
      </dgm:t>
    </dgm:pt>
    <dgm:pt modelId="{4AFC9BE9-45D3-4329-AF73-EDC87543CF06}">
      <dgm:prSet phldrT="[Text]" custT="1"/>
      <dgm:spPr>
        <a:solidFill>
          <a:schemeClr val="tx1">
            <a:lumMod val="50000"/>
            <a:lumOff val="50000"/>
          </a:schemeClr>
        </a:solidFill>
        <a:ln>
          <a:solidFill>
            <a:schemeClr val="accent3">
              <a:lumMod val="75000"/>
            </a:schemeClr>
          </a:solidFill>
        </a:ln>
      </dgm:spPr>
      <dgm:t>
        <a:bodyPr/>
        <a:lstStyle/>
        <a:p>
          <a:r>
            <a:rPr lang="en-US" sz="1700" dirty="0">
              <a:solidFill>
                <a:schemeClr val="bg1"/>
              </a:solidFill>
              <a:latin typeface="Arial Black" pitchFamily="34" charset="0"/>
            </a:rPr>
            <a:t>A  nice place to live</a:t>
          </a:r>
        </a:p>
      </dgm:t>
    </dgm:pt>
    <dgm:pt modelId="{F448AF4E-0249-4219-8A07-9478E40A39ED}" type="parTrans" cxnId="{996BA781-3D48-42BF-ABCD-EDB9C42BA907}">
      <dgm:prSet/>
      <dgm:spPr/>
      <dgm:t>
        <a:bodyPr/>
        <a:lstStyle/>
        <a:p>
          <a:endParaRPr lang="en-US"/>
        </a:p>
      </dgm:t>
    </dgm:pt>
    <dgm:pt modelId="{665E2F99-A108-4C1F-A4E9-5D7ACCAA5DEF}" type="sibTrans" cxnId="{996BA781-3D48-42BF-ABCD-EDB9C42BA907}">
      <dgm:prSet/>
      <dgm:spPr/>
      <dgm:t>
        <a:bodyPr/>
        <a:lstStyle/>
        <a:p>
          <a:endParaRPr lang="en-US">
            <a:latin typeface="Arial Black" pitchFamily="34" charset="0"/>
          </a:endParaRPr>
        </a:p>
      </dgm:t>
    </dgm:pt>
    <dgm:pt modelId="{992CFCCB-A59D-4C9A-A3F9-259E9C557E9A}">
      <dgm:prSet phldrT="[Text]" custT="1"/>
      <dgm:spPr>
        <a:solidFill>
          <a:schemeClr val="accent2"/>
        </a:solidFill>
        <a:ln>
          <a:solidFill>
            <a:srgbClr val="00B0F0"/>
          </a:solidFill>
        </a:ln>
      </dgm:spPr>
      <dgm:t>
        <a:bodyPr/>
        <a:lstStyle/>
        <a:p>
          <a:r>
            <a:rPr lang="en-US" sz="1800" dirty="0">
              <a:latin typeface="Arial Black" pitchFamily="34" charset="0"/>
            </a:rPr>
            <a:t>A nice place to visit</a:t>
          </a:r>
        </a:p>
      </dgm:t>
    </dgm:pt>
    <dgm:pt modelId="{07ED3D10-AE0B-4072-9AC7-673761AD485F}" type="parTrans" cxnId="{B2964FA6-991F-4FFC-A9EE-7CDEDC23B9BA}">
      <dgm:prSet/>
      <dgm:spPr/>
      <dgm:t>
        <a:bodyPr/>
        <a:lstStyle/>
        <a:p>
          <a:endParaRPr lang="en-US"/>
        </a:p>
      </dgm:t>
    </dgm:pt>
    <dgm:pt modelId="{98312B50-0256-4947-BC2A-0D15CCF84897}" type="sibTrans" cxnId="{B2964FA6-991F-4FFC-A9EE-7CDEDC23B9BA}">
      <dgm:prSet/>
      <dgm:spPr/>
      <dgm:t>
        <a:bodyPr/>
        <a:lstStyle/>
        <a:p>
          <a:endParaRPr lang="en-US">
            <a:latin typeface="Arial Black" pitchFamily="34" charset="0"/>
          </a:endParaRPr>
        </a:p>
      </dgm:t>
    </dgm:pt>
    <dgm:pt modelId="{66581A68-3A83-4433-9194-A70B7B3C56C1}">
      <dgm:prSet phldrT="[Text]" custT="1"/>
      <dgm:spPr>
        <a:solidFill>
          <a:schemeClr val="accent1">
            <a:lumMod val="60000"/>
            <a:lumOff val="40000"/>
          </a:schemeClr>
        </a:solidFill>
      </dgm:spPr>
      <dgm:t>
        <a:bodyPr/>
        <a:lstStyle/>
        <a:p>
          <a:r>
            <a:rPr lang="en-US" sz="1800" dirty="0">
              <a:latin typeface="Arial Black" pitchFamily="34" charset="0"/>
            </a:rPr>
            <a:t>A nice place to live</a:t>
          </a:r>
        </a:p>
      </dgm:t>
    </dgm:pt>
    <dgm:pt modelId="{8D0F2E5D-3448-4205-80B1-EE9AF195860D}" type="parTrans" cxnId="{BC4C332C-F5DB-48C1-B0FA-CED47C8D2652}">
      <dgm:prSet/>
      <dgm:spPr/>
      <dgm:t>
        <a:bodyPr/>
        <a:lstStyle/>
        <a:p>
          <a:endParaRPr lang="en-US"/>
        </a:p>
      </dgm:t>
    </dgm:pt>
    <dgm:pt modelId="{58A84F32-55CD-418A-A3D9-25FBD7A0C068}" type="sibTrans" cxnId="{BC4C332C-F5DB-48C1-B0FA-CED47C8D2652}">
      <dgm:prSet/>
      <dgm:spPr/>
      <dgm:t>
        <a:bodyPr/>
        <a:lstStyle/>
        <a:p>
          <a:endParaRPr lang="en-US">
            <a:latin typeface="Arial Black" pitchFamily="34" charset="0"/>
          </a:endParaRPr>
        </a:p>
      </dgm:t>
    </dgm:pt>
    <dgm:pt modelId="{05F7B8BC-F731-4F06-AF58-0092F2AE984A}">
      <dgm:prSet phldrT="[Text]" custT="1"/>
      <dgm:spPr>
        <a:solidFill>
          <a:schemeClr val="bg2">
            <a:lumMod val="50000"/>
          </a:schemeClr>
        </a:solidFill>
      </dgm:spPr>
      <dgm:t>
        <a:bodyPr/>
        <a:lstStyle/>
        <a:p>
          <a:r>
            <a:rPr lang="en-US" sz="1800" dirty="0">
              <a:latin typeface="Arial Black" pitchFamily="34" charset="0"/>
            </a:rPr>
            <a:t>A  nice place to visit</a:t>
          </a:r>
        </a:p>
      </dgm:t>
    </dgm:pt>
    <dgm:pt modelId="{90EF4B5B-9EDE-48D9-A290-65B43A781147}" type="parTrans" cxnId="{5131B36E-5DA3-4219-8F60-5D158CD71710}">
      <dgm:prSet/>
      <dgm:spPr/>
      <dgm:t>
        <a:bodyPr/>
        <a:lstStyle/>
        <a:p>
          <a:endParaRPr lang="en-US"/>
        </a:p>
      </dgm:t>
    </dgm:pt>
    <dgm:pt modelId="{C4045588-FBF6-4B00-90E5-427D18435C8A}" type="sibTrans" cxnId="{5131B36E-5DA3-4219-8F60-5D158CD71710}">
      <dgm:prSet/>
      <dgm:spPr/>
      <dgm:t>
        <a:bodyPr/>
        <a:lstStyle/>
        <a:p>
          <a:endParaRPr lang="en-US">
            <a:latin typeface="Arial Black" pitchFamily="34" charset="0"/>
          </a:endParaRPr>
        </a:p>
      </dgm:t>
    </dgm:pt>
    <dgm:pt modelId="{E5CB0578-7843-4E37-95F1-E6646DE98D11}">
      <dgm:prSet phldrT="[Text]" custT="1"/>
      <dgm:spPr>
        <a:solidFill>
          <a:srgbClr val="FFC000"/>
        </a:solidFill>
      </dgm:spPr>
      <dgm:t>
        <a:bodyPr/>
        <a:lstStyle/>
        <a:p>
          <a:r>
            <a:rPr lang="en-US" sz="2400" dirty="0">
              <a:solidFill>
                <a:schemeClr val="bg1"/>
              </a:solidFill>
              <a:latin typeface="Arial Black" pitchFamily="34" charset="0"/>
            </a:rPr>
            <a:t>is</a:t>
          </a:r>
        </a:p>
      </dgm:t>
    </dgm:pt>
    <dgm:pt modelId="{0A269A78-9C8F-4DE6-BD3F-1ED33568D1B1}" type="parTrans" cxnId="{DF45CBF4-CB53-4BB3-9B6E-4BBF5C88853D}">
      <dgm:prSet/>
      <dgm:spPr/>
      <dgm:t>
        <a:bodyPr/>
        <a:lstStyle/>
        <a:p>
          <a:endParaRPr lang="en-US"/>
        </a:p>
      </dgm:t>
    </dgm:pt>
    <dgm:pt modelId="{3E555F97-E757-4C13-A873-9B92A3B7B9F0}" type="sibTrans" cxnId="{DF45CBF4-CB53-4BB3-9B6E-4BBF5C88853D}">
      <dgm:prSet/>
      <dgm:spPr/>
      <dgm:t>
        <a:bodyPr/>
        <a:lstStyle/>
        <a:p>
          <a:endParaRPr lang="en-US">
            <a:latin typeface="Arial Black" pitchFamily="34" charset="0"/>
          </a:endParaRPr>
        </a:p>
      </dgm:t>
    </dgm:pt>
    <dgm:pt modelId="{C2E8CF62-0860-4C21-9813-78A76D322924}">
      <dgm:prSet phldrT="[Text]" custT="1"/>
      <dgm:spPr>
        <a:solidFill>
          <a:srgbClr val="FFC000"/>
        </a:solidFill>
      </dgm:spPr>
      <dgm:t>
        <a:bodyPr/>
        <a:lstStyle/>
        <a:p>
          <a:r>
            <a:rPr lang="en-US" sz="2400" dirty="0">
              <a:solidFill>
                <a:schemeClr val="bg1"/>
              </a:solidFill>
              <a:latin typeface="Arial Black" pitchFamily="34" charset="0"/>
            </a:rPr>
            <a:t>is</a:t>
          </a:r>
        </a:p>
      </dgm:t>
    </dgm:pt>
    <dgm:pt modelId="{E6F5F168-7985-4641-BF75-49CA17A83E1B}" type="parTrans" cxnId="{A70EC205-6C6D-4D0C-A3C8-87997D82C03C}">
      <dgm:prSet/>
      <dgm:spPr/>
      <dgm:t>
        <a:bodyPr/>
        <a:lstStyle/>
        <a:p>
          <a:endParaRPr lang="en-US"/>
        </a:p>
      </dgm:t>
    </dgm:pt>
    <dgm:pt modelId="{BB6CC2FF-2F07-46FC-A0B2-A0E440E6DCA2}" type="sibTrans" cxnId="{A70EC205-6C6D-4D0C-A3C8-87997D82C03C}">
      <dgm:prSet/>
      <dgm:spPr/>
      <dgm:t>
        <a:bodyPr/>
        <a:lstStyle/>
        <a:p>
          <a:endParaRPr lang="en-US">
            <a:latin typeface="Arial Black" pitchFamily="34" charset="0"/>
          </a:endParaRPr>
        </a:p>
      </dgm:t>
    </dgm:pt>
    <dgm:pt modelId="{99F784EB-3AB0-4804-B5F6-068AAE0EFF22}">
      <dgm:prSet phldrT="[Text]" custT="1"/>
      <dgm:spPr>
        <a:solidFill>
          <a:srgbClr val="FFC000"/>
        </a:solidFill>
      </dgm:spPr>
      <dgm:t>
        <a:bodyPr/>
        <a:lstStyle/>
        <a:p>
          <a:r>
            <a:rPr lang="en-US" sz="2400" dirty="0">
              <a:solidFill>
                <a:schemeClr val="bg1"/>
              </a:solidFill>
              <a:latin typeface="Arial Black" pitchFamily="34" charset="0"/>
            </a:rPr>
            <a:t>is</a:t>
          </a:r>
        </a:p>
      </dgm:t>
    </dgm:pt>
    <dgm:pt modelId="{C70F1A49-BEC3-4404-8A56-05F2F9E8EB79}" type="parTrans" cxnId="{3ECC70B0-E9A1-411C-9669-4E054B0A0FD6}">
      <dgm:prSet/>
      <dgm:spPr/>
      <dgm:t>
        <a:bodyPr/>
        <a:lstStyle/>
        <a:p>
          <a:endParaRPr lang="en-US"/>
        </a:p>
      </dgm:t>
    </dgm:pt>
    <dgm:pt modelId="{40EE0506-FC74-4341-B0D4-0DBC5609EA22}" type="sibTrans" cxnId="{3ECC70B0-E9A1-411C-9669-4E054B0A0FD6}">
      <dgm:prSet/>
      <dgm:spPr/>
      <dgm:t>
        <a:bodyPr/>
        <a:lstStyle/>
        <a:p>
          <a:endParaRPr lang="en-US">
            <a:latin typeface="Arial Black" pitchFamily="34" charset="0"/>
          </a:endParaRPr>
        </a:p>
      </dgm:t>
    </dgm:pt>
    <dgm:pt modelId="{D751CB3C-D1B4-4040-AE63-8B8D55BCE6A8}">
      <dgm:prSet phldrT="[Text]" custT="1"/>
      <dgm:spPr>
        <a:solidFill>
          <a:srgbClr val="FFC000"/>
        </a:solidFill>
      </dgm:spPr>
      <dgm:t>
        <a:bodyPr/>
        <a:lstStyle/>
        <a:p>
          <a:r>
            <a:rPr lang="en-US" sz="2400" dirty="0">
              <a:solidFill>
                <a:schemeClr val="bg1"/>
              </a:solidFill>
              <a:latin typeface="Arial Black" pitchFamily="34" charset="0"/>
            </a:rPr>
            <a:t>is</a:t>
          </a:r>
        </a:p>
      </dgm:t>
    </dgm:pt>
    <dgm:pt modelId="{30CD35B0-AE5C-4045-A14F-B1DA4E3A7ACE}" type="parTrans" cxnId="{3B84E935-CC87-4CCD-B665-935057CAC880}">
      <dgm:prSet/>
      <dgm:spPr/>
      <dgm:t>
        <a:bodyPr/>
        <a:lstStyle/>
        <a:p>
          <a:endParaRPr lang="en-US"/>
        </a:p>
      </dgm:t>
    </dgm:pt>
    <dgm:pt modelId="{8D574271-72EF-4CB4-B806-080921B3DCE4}" type="sibTrans" cxnId="{3B84E935-CC87-4CCD-B665-935057CAC880}">
      <dgm:prSet/>
      <dgm:spPr/>
      <dgm:t>
        <a:bodyPr/>
        <a:lstStyle/>
        <a:p>
          <a:endParaRPr lang="en-US"/>
        </a:p>
      </dgm:t>
    </dgm:pt>
    <dgm:pt modelId="{076FEF37-D5A3-4358-BA6F-6A6B8A81B53F}">
      <dgm:prSet phldrT="[Text]" custT="1"/>
      <dgm:spPr>
        <a:solidFill>
          <a:srgbClr val="FFC000"/>
        </a:solidFill>
      </dgm:spPr>
      <dgm:t>
        <a:bodyPr/>
        <a:lstStyle/>
        <a:p>
          <a:r>
            <a:rPr lang="en-US" sz="2400" dirty="0">
              <a:solidFill>
                <a:schemeClr val="bg1"/>
              </a:solidFill>
              <a:latin typeface="Arial Black" pitchFamily="34" charset="0"/>
            </a:rPr>
            <a:t>is</a:t>
          </a:r>
        </a:p>
      </dgm:t>
    </dgm:pt>
    <dgm:pt modelId="{95BA196F-A5D9-466A-8EE6-8BDB1D169825}" type="parTrans" cxnId="{B30CB06C-08EE-4321-826D-634D3268BE6E}">
      <dgm:prSet/>
      <dgm:spPr/>
      <dgm:t>
        <a:bodyPr/>
        <a:lstStyle/>
        <a:p>
          <a:endParaRPr lang="en-US"/>
        </a:p>
      </dgm:t>
    </dgm:pt>
    <dgm:pt modelId="{00F33D32-53CD-4DEC-8B34-1DDBAF572D41}" type="sibTrans" cxnId="{B30CB06C-08EE-4321-826D-634D3268BE6E}">
      <dgm:prSet/>
      <dgm:spPr/>
      <dgm:t>
        <a:bodyPr/>
        <a:lstStyle/>
        <a:p>
          <a:endParaRPr lang="en-US"/>
        </a:p>
      </dgm:t>
    </dgm:pt>
    <dgm:pt modelId="{76BA02F7-8B22-4D05-B74E-80745ED0D16D}">
      <dgm:prSet phldrT="[Text]" custT="1"/>
      <dgm:spPr>
        <a:solidFill>
          <a:srgbClr val="FFC000"/>
        </a:solidFill>
      </dgm:spPr>
      <dgm:t>
        <a:bodyPr/>
        <a:lstStyle/>
        <a:p>
          <a:r>
            <a:rPr lang="en-US" sz="2400" dirty="0">
              <a:solidFill>
                <a:schemeClr val="bg1"/>
              </a:solidFill>
              <a:latin typeface="Arial Black" pitchFamily="34" charset="0"/>
            </a:rPr>
            <a:t>is</a:t>
          </a:r>
        </a:p>
      </dgm:t>
    </dgm:pt>
    <dgm:pt modelId="{972D9CCC-B7F5-4499-9832-9563313108A1}" type="parTrans" cxnId="{C9D957ED-432C-4955-A465-31D944AD0F47}">
      <dgm:prSet/>
      <dgm:spPr/>
      <dgm:t>
        <a:bodyPr/>
        <a:lstStyle/>
        <a:p>
          <a:endParaRPr lang="en-US"/>
        </a:p>
      </dgm:t>
    </dgm:pt>
    <dgm:pt modelId="{D34FAB5A-C575-4DAF-9D5D-4E119136C895}" type="sibTrans" cxnId="{C9D957ED-432C-4955-A465-31D944AD0F47}">
      <dgm:prSet/>
      <dgm:spPr/>
      <dgm:t>
        <a:bodyPr/>
        <a:lstStyle/>
        <a:p>
          <a:endParaRPr lang="en-US"/>
        </a:p>
      </dgm:t>
    </dgm:pt>
    <dgm:pt modelId="{AE1E6574-1FFD-4511-A1DF-59D209E7CA67}" type="pres">
      <dgm:prSet presAssocID="{332CC48A-9FDB-4671-9DF5-4F0F3F51C505}" presName="cycle" presStyleCnt="0">
        <dgm:presLayoutVars>
          <dgm:dir/>
          <dgm:resizeHandles val="exact"/>
        </dgm:presLayoutVars>
      </dgm:prSet>
      <dgm:spPr/>
      <dgm:t>
        <a:bodyPr/>
        <a:lstStyle/>
        <a:p>
          <a:endParaRPr lang="en-US"/>
        </a:p>
      </dgm:t>
    </dgm:pt>
    <dgm:pt modelId="{FA7046C6-1E4E-482E-A88A-426543DD5991}" type="pres">
      <dgm:prSet presAssocID="{A7E8FA19-6FD5-4C56-8AFE-A660C4175189}" presName="node" presStyleLbl="node1" presStyleIdx="0" presStyleCnt="12" custScaleX="170137" custScaleY="199860" custRadScaleRad="99203" custRadScaleInc="16125">
        <dgm:presLayoutVars>
          <dgm:bulletEnabled val="1"/>
        </dgm:presLayoutVars>
      </dgm:prSet>
      <dgm:spPr/>
      <dgm:t>
        <a:bodyPr/>
        <a:lstStyle/>
        <a:p>
          <a:endParaRPr lang="en-US"/>
        </a:p>
      </dgm:t>
    </dgm:pt>
    <dgm:pt modelId="{D95E4A21-AA30-495A-88EE-C4D01559B82A}" type="pres">
      <dgm:prSet presAssocID="{A7E8FA19-6FD5-4C56-8AFE-A660C4175189}" presName="spNode" presStyleCnt="0"/>
      <dgm:spPr/>
    </dgm:pt>
    <dgm:pt modelId="{A3A17A71-72E5-4787-A29D-76E04197A3CF}" type="pres">
      <dgm:prSet presAssocID="{D4D48487-05EC-4418-A95E-B5814121C08E}" presName="sibTrans" presStyleLbl="sibTrans1D1" presStyleIdx="0" presStyleCnt="12"/>
      <dgm:spPr/>
      <dgm:t>
        <a:bodyPr/>
        <a:lstStyle/>
        <a:p>
          <a:endParaRPr lang="en-US"/>
        </a:p>
      </dgm:t>
    </dgm:pt>
    <dgm:pt modelId="{58A7248D-9A4F-4B60-AFE8-94A99B1850C0}" type="pres">
      <dgm:prSet presAssocID="{E5CB0578-7843-4E37-95F1-E6646DE98D11}" presName="node" presStyleLbl="node1" presStyleIdx="1" presStyleCnt="12" custScaleX="61441" custScaleY="89642" custRadScaleRad="101472" custRadScaleInc="-145">
        <dgm:presLayoutVars>
          <dgm:bulletEnabled val="1"/>
        </dgm:presLayoutVars>
      </dgm:prSet>
      <dgm:spPr/>
      <dgm:t>
        <a:bodyPr/>
        <a:lstStyle/>
        <a:p>
          <a:endParaRPr lang="en-US"/>
        </a:p>
      </dgm:t>
    </dgm:pt>
    <dgm:pt modelId="{FE95E6CA-B97E-4C00-B961-6A4CFA7EF274}" type="pres">
      <dgm:prSet presAssocID="{E5CB0578-7843-4E37-95F1-E6646DE98D11}" presName="spNode" presStyleCnt="0"/>
      <dgm:spPr/>
    </dgm:pt>
    <dgm:pt modelId="{B5178B11-046A-46D4-9A11-537EC723A8DC}" type="pres">
      <dgm:prSet presAssocID="{3E555F97-E757-4C13-A873-9B92A3B7B9F0}" presName="sibTrans" presStyleLbl="sibTrans1D1" presStyleIdx="1" presStyleCnt="12"/>
      <dgm:spPr/>
      <dgm:t>
        <a:bodyPr/>
        <a:lstStyle/>
        <a:p>
          <a:endParaRPr lang="en-US"/>
        </a:p>
      </dgm:t>
    </dgm:pt>
    <dgm:pt modelId="{B30238FA-0C80-4E70-97FF-C3EABD6A718B}" type="pres">
      <dgm:prSet presAssocID="{73AE6C7C-1E07-4759-B725-BF8C67F0EF08}" presName="node" presStyleLbl="node1" presStyleIdx="2" presStyleCnt="12" custScaleX="180236" custScaleY="250323">
        <dgm:presLayoutVars>
          <dgm:bulletEnabled val="1"/>
        </dgm:presLayoutVars>
      </dgm:prSet>
      <dgm:spPr/>
      <dgm:t>
        <a:bodyPr/>
        <a:lstStyle/>
        <a:p>
          <a:endParaRPr lang="en-US"/>
        </a:p>
      </dgm:t>
    </dgm:pt>
    <dgm:pt modelId="{0BA6967E-7B00-4A16-842A-D965BEF2912B}" type="pres">
      <dgm:prSet presAssocID="{73AE6C7C-1E07-4759-B725-BF8C67F0EF08}" presName="spNode" presStyleCnt="0"/>
      <dgm:spPr/>
    </dgm:pt>
    <dgm:pt modelId="{90FFF499-5BCB-4732-BE53-45425783D144}" type="pres">
      <dgm:prSet presAssocID="{B3350EE7-DBD5-477F-8B05-904DE7A5845A}" presName="sibTrans" presStyleLbl="sibTrans1D1" presStyleIdx="2" presStyleCnt="12"/>
      <dgm:spPr/>
      <dgm:t>
        <a:bodyPr/>
        <a:lstStyle/>
        <a:p>
          <a:endParaRPr lang="en-US"/>
        </a:p>
      </dgm:t>
    </dgm:pt>
    <dgm:pt modelId="{14273406-891C-4A1E-9875-FABBEFF37328}" type="pres">
      <dgm:prSet presAssocID="{C2E8CF62-0860-4C21-9813-78A76D322924}" presName="node" presStyleLbl="node1" presStyleIdx="3" presStyleCnt="12" custScaleX="61441" custScaleY="89642" custRadScaleRad="101527" custRadScaleInc="11989">
        <dgm:presLayoutVars>
          <dgm:bulletEnabled val="1"/>
        </dgm:presLayoutVars>
      </dgm:prSet>
      <dgm:spPr/>
      <dgm:t>
        <a:bodyPr/>
        <a:lstStyle/>
        <a:p>
          <a:endParaRPr lang="en-US"/>
        </a:p>
      </dgm:t>
    </dgm:pt>
    <dgm:pt modelId="{7C138440-1C84-4EC0-8066-70DECB34FD6F}" type="pres">
      <dgm:prSet presAssocID="{C2E8CF62-0860-4C21-9813-78A76D322924}" presName="spNode" presStyleCnt="0"/>
      <dgm:spPr/>
    </dgm:pt>
    <dgm:pt modelId="{BBD5D697-3DA3-473E-A67F-3C73783128B8}" type="pres">
      <dgm:prSet presAssocID="{BB6CC2FF-2F07-46FC-A0B2-A0E440E6DCA2}" presName="sibTrans" presStyleLbl="sibTrans1D1" presStyleIdx="3" presStyleCnt="12"/>
      <dgm:spPr/>
      <dgm:t>
        <a:bodyPr/>
        <a:lstStyle/>
        <a:p>
          <a:endParaRPr lang="en-US"/>
        </a:p>
      </dgm:t>
    </dgm:pt>
    <dgm:pt modelId="{72164B76-C3CF-4535-891E-17C0180BE4CF}" type="pres">
      <dgm:prSet presAssocID="{05F7B8BC-F731-4F06-AF58-0092F2AE984A}" presName="node" presStyleLbl="node1" presStyleIdx="4" presStyleCnt="12" custScaleX="187035" custScaleY="257464" custRadScaleRad="100298" custRadScaleInc="11073">
        <dgm:presLayoutVars>
          <dgm:bulletEnabled val="1"/>
        </dgm:presLayoutVars>
      </dgm:prSet>
      <dgm:spPr/>
      <dgm:t>
        <a:bodyPr/>
        <a:lstStyle/>
        <a:p>
          <a:endParaRPr lang="en-US"/>
        </a:p>
      </dgm:t>
    </dgm:pt>
    <dgm:pt modelId="{F1DEA89E-48D0-4C78-B166-26F8F1D38600}" type="pres">
      <dgm:prSet presAssocID="{05F7B8BC-F731-4F06-AF58-0092F2AE984A}" presName="spNode" presStyleCnt="0"/>
      <dgm:spPr/>
    </dgm:pt>
    <dgm:pt modelId="{6D8FECF7-B894-4C73-A9B4-230AE351DCD5}" type="pres">
      <dgm:prSet presAssocID="{C4045588-FBF6-4B00-90E5-427D18435C8A}" presName="sibTrans" presStyleLbl="sibTrans1D1" presStyleIdx="4" presStyleCnt="12"/>
      <dgm:spPr/>
      <dgm:t>
        <a:bodyPr/>
        <a:lstStyle/>
        <a:p>
          <a:endParaRPr lang="en-US"/>
        </a:p>
      </dgm:t>
    </dgm:pt>
    <dgm:pt modelId="{DEBAEA05-6172-4A1C-98D4-5CBD1ACBC3D1}" type="pres">
      <dgm:prSet presAssocID="{99F784EB-3AB0-4804-B5F6-068AAE0EFF22}" presName="node" presStyleLbl="node1" presStyleIdx="5" presStyleCnt="12" custScaleX="61441" custScaleY="89642" custRadScaleRad="101527" custRadScaleInc="11989">
        <dgm:presLayoutVars>
          <dgm:bulletEnabled val="1"/>
        </dgm:presLayoutVars>
      </dgm:prSet>
      <dgm:spPr/>
      <dgm:t>
        <a:bodyPr/>
        <a:lstStyle/>
        <a:p>
          <a:endParaRPr lang="en-US"/>
        </a:p>
      </dgm:t>
    </dgm:pt>
    <dgm:pt modelId="{6BC7888E-0380-4F5C-995C-DFC680523714}" type="pres">
      <dgm:prSet presAssocID="{99F784EB-3AB0-4804-B5F6-068AAE0EFF22}" presName="spNode" presStyleCnt="0"/>
      <dgm:spPr/>
    </dgm:pt>
    <dgm:pt modelId="{C5E22493-6A4E-4ACA-86D2-581D05F4E7C6}" type="pres">
      <dgm:prSet presAssocID="{40EE0506-FC74-4341-B0D4-0DBC5609EA22}" presName="sibTrans" presStyleLbl="sibTrans1D1" presStyleIdx="5" presStyleCnt="12"/>
      <dgm:spPr/>
      <dgm:t>
        <a:bodyPr/>
        <a:lstStyle/>
        <a:p>
          <a:endParaRPr lang="en-US"/>
        </a:p>
      </dgm:t>
    </dgm:pt>
    <dgm:pt modelId="{B7D08975-62E5-4D40-8D91-D99E3FBB1938}" type="pres">
      <dgm:prSet presAssocID="{4AFC9BE9-45D3-4329-AF73-EDC87543CF06}" presName="node" presStyleLbl="node1" presStyleIdx="6" presStyleCnt="12" custScaleX="221582" custScaleY="238112" custRadScaleRad="100111" custRadScaleInc="1846">
        <dgm:presLayoutVars>
          <dgm:bulletEnabled val="1"/>
        </dgm:presLayoutVars>
      </dgm:prSet>
      <dgm:spPr/>
      <dgm:t>
        <a:bodyPr/>
        <a:lstStyle/>
        <a:p>
          <a:endParaRPr lang="en-US"/>
        </a:p>
      </dgm:t>
    </dgm:pt>
    <dgm:pt modelId="{C10558D5-C6D6-4037-A743-532E29BB1B83}" type="pres">
      <dgm:prSet presAssocID="{4AFC9BE9-45D3-4329-AF73-EDC87543CF06}" presName="spNode" presStyleCnt="0"/>
      <dgm:spPr/>
    </dgm:pt>
    <dgm:pt modelId="{3E6DD824-B668-405A-8033-13172A003840}" type="pres">
      <dgm:prSet presAssocID="{665E2F99-A108-4C1F-A4E9-5D7ACCAA5DEF}" presName="sibTrans" presStyleLbl="sibTrans1D1" presStyleIdx="6" presStyleCnt="12"/>
      <dgm:spPr/>
      <dgm:t>
        <a:bodyPr/>
        <a:lstStyle/>
        <a:p>
          <a:endParaRPr lang="en-US"/>
        </a:p>
      </dgm:t>
    </dgm:pt>
    <dgm:pt modelId="{34B995F5-0586-4F35-8273-C24DF696239B}" type="pres">
      <dgm:prSet presAssocID="{D751CB3C-D1B4-4040-AE63-8B8D55BCE6A8}" presName="node" presStyleLbl="node1" presStyleIdx="7" presStyleCnt="12" custScaleX="61441" custScaleY="89642" custRadScaleRad="101157" custRadScaleInc="4432">
        <dgm:presLayoutVars>
          <dgm:bulletEnabled val="1"/>
        </dgm:presLayoutVars>
      </dgm:prSet>
      <dgm:spPr/>
      <dgm:t>
        <a:bodyPr/>
        <a:lstStyle/>
        <a:p>
          <a:endParaRPr lang="en-US"/>
        </a:p>
      </dgm:t>
    </dgm:pt>
    <dgm:pt modelId="{3E32F1EC-4E52-4DB5-9304-5C5D27119993}" type="pres">
      <dgm:prSet presAssocID="{D751CB3C-D1B4-4040-AE63-8B8D55BCE6A8}" presName="spNode" presStyleCnt="0"/>
      <dgm:spPr/>
    </dgm:pt>
    <dgm:pt modelId="{A4C6FA11-1B07-488C-9E82-DA8A236D8A20}" type="pres">
      <dgm:prSet presAssocID="{8D574271-72EF-4CB4-B806-080921B3DCE4}" presName="sibTrans" presStyleLbl="sibTrans1D1" presStyleIdx="7" presStyleCnt="12"/>
      <dgm:spPr/>
      <dgm:t>
        <a:bodyPr/>
        <a:lstStyle/>
        <a:p>
          <a:endParaRPr lang="en-US"/>
        </a:p>
      </dgm:t>
    </dgm:pt>
    <dgm:pt modelId="{206AE356-8F58-451A-80D1-F7EE640798B1}" type="pres">
      <dgm:prSet presAssocID="{992CFCCB-A59D-4C9A-A3F9-259E9C557E9A}" presName="node" presStyleLbl="node1" presStyleIdx="8" presStyleCnt="12" custScaleX="169746" custScaleY="239560">
        <dgm:presLayoutVars>
          <dgm:bulletEnabled val="1"/>
        </dgm:presLayoutVars>
      </dgm:prSet>
      <dgm:spPr/>
      <dgm:t>
        <a:bodyPr/>
        <a:lstStyle/>
        <a:p>
          <a:endParaRPr lang="en-US"/>
        </a:p>
      </dgm:t>
    </dgm:pt>
    <dgm:pt modelId="{00A6931C-716E-4E78-8651-9A201D7B3E88}" type="pres">
      <dgm:prSet presAssocID="{992CFCCB-A59D-4C9A-A3F9-259E9C557E9A}" presName="spNode" presStyleCnt="0"/>
      <dgm:spPr/>
    </dgm:pt>
    <dgm:pt modelId="{AEA0E206-BA11-465A-B395-C6F3B3D7763F}" type="pres">
      <dgm:prSet presAssocID="{98312B50-0256-4947-BC2A-0D15CCF84897}" presName="sibTrans" presStyleLbl="sibTrans1D1" presStyleIdx="8" presStyleCnt="12"/>
      <dgm:spPr/>
      <dgm:t>
        <a:bodyPr/>
        <a:lstStyle/>
        <a:p>
          <a:endParaRPr lang="en-US"/>
        </a:p>
      </dgm:t>
    </dgm:pt>
    <dgm:pt modelId="{4F1FE22C-8EA5-4EE5-B61D-46A1AF7F4909}" type="pres">
      <dgm:prSet presAssocID="{76BA02F7-8B22-4D05-B74E-80745ED0D16D}" presName="node" presStyleLbl="node1" presStyleIdx="9" presStyleCnt="12" custScaleX="61441" custScaleY="89642" custRadScaleRad="101472" custRadScaleInc="-145">
        <dgm:presLayoutVars>
          <dgm:bulletEnabled val="1"/>
        </dgm:presLayoutVars>
      </dgm:prSet>
      <dgm:spPr/>
      <dgm:t>
        <a:bodyPr/>
        <a:lstStyle/>
        <a:p>
          <a:endParaRPr lang="en-US"/>
        </a:p>
      </dgm:t>
    </dgm:pt>
    <dgm:pt modelId="{7F5BD60E-11DC-4EB5-848E-A7FD372B6235}" type="pres">
      <dgm:prSet presAssocID="{76BA02F7-8B22-4D05-B74E-80745ED0D16D}" presName="spNode" presStyleCnt="0"/>
      <dgm:spPr/>
    </dgm:pt>
    <dgm:pt modelId="{0F90DDEE-B64B-4CF4-9193-54DDCA9B82E5}" type="pres">
      <dgm:prSet presAssocID="{D34FAB5A-C575-4DAF-9D5D-4E119136C895}" presName="sibTrans" presStyleLbl="sibTrans1D1" presStyleIdx="9" presStyleCnt="12"/>
      <dgm:spPr/>
      <dgm:t>
        <a:bodyPr/>
        <a:lstStyle/>
        <a:p>
          <a:endParaRPr lang="en-US"/>
        </a:p>
      </dgm:t>
    </dgm:pt>
    <dgm:pt modelId="{0080D5C3-0F6F-4CF7-B469-FEDEC6BDF10D}" type="pres">
      <dgm:prSet presAssocID="{66581A68-3A83-4433-9194-A70B7B3C56C1}" presName="node" presStyleLbl="node1" presStyleIdx="10" presStyleCnt="12" custScaleX="168184" custScaleY="231442">
        <dgm:presLayoutVars>
          <dgm:bulletEnabled val="1"/>
        </dgm:presLayoutVars>
      </dgm:prSet>
      <dgm:spPr/>
      <dgm:t>
        <a:bodyPr/>
        <a:lstStyle/>
        <a:p>
          <a:endParaRPr lang="en-US"/>
        </a:p>
      </dgm:t>
    </dgm:pt>
    <dgm:pt modelId="{5C12036A-AE65-434D-B854-BE258F8FABF6}" type="pres">
      <dgm:prSet presAssocID="{66581A68-3A83-4433-9194-A70B7B3C56C1}" presName="spNode" presStyleCnt="0"/>
      <dgm:spPr/>
    </dgm:pt>
    <dgm:pt modelId="{EFEF6AA4-90CE-4FC4-9743-8B26B9224EE0}" type="pres">
      <dgm:prSet presAssocID="{58A84F32-55CD-418A-A3D9-25FBD7A0C068}" presName="sibTrans" presStyleLbl="sibTrans1D1" presStyleIdx="10" presStyleCnt="12"/>
      <dgm:spPr/>
      <dgm:t>
        <a:bodyPr/>
        <a:lstStyle/>
        <a:p>
          <a:endParaRPr lang="en-US"/>
        </a:p>
      </dgm:t>
    </dgm:pt>
    <dgm:pt modelId="{20D854C5-5863-47F1-B164-D0ACAEB85536}" type="pres">
      <dgm:prSet presAssocID="{076FEF37-D5A3-4358-BA6F-6A6B8A81B53F}" presName="node" presStyleLbl="node1" presStyleIdx="11" presStyleCnt="12" custScaleX="61441" custScaleY="89642" custRadScaleRad="101472" custRadScaleInc="-145">
        <dgm:presLayoutVars>
          <dgm:bulletEnabled val="1"/>
        </dgm:presLayoutVars>
      </dgm:prSet>
      <dgm:spPr/>
      <dgm:t>
        <a:bodyPr/>
        <a:lstStyle/>
        <a:p>
          <a:endParaRPr lang="en-US"/>
        </a:p>
      </dgm:t>
    </dgm:pt>
    <dgm:pt modelId="{58E79194-F20B-4DE0-A53B-4DF25E6CC5EE}" type="pres">
      <dgm:prSet presAssocID="{076FEF37-D5A3-4358-BA6F-6A6B8A81B53F}" presName="spNode" presStyleCnt="0"/>
      <dgm:spPr/>
    </dgm:pt>
    <dgm:pt modelId="{7BE19140-A865-4FE2-8DF5-E2E3BCD84C20}" type="pres">
      <dgm:prSet presAssocID="{00F33D32-53CD-4DEC-8B34-1DDBAF572D41}" presName="sibTrans" presStyleLbl="sibTrans1D1" presStyleIdx="11" presStyleCnt="12"/>
      <dgm:spPr/>
      <dgm:t>
        <a:bodyPr/>
        <a:lstStyle/>
        <a:p>
          <a:endParaRPr lang="en-US"/>
        </a:p>
      </dgm:t>
    </dgm:pt>
  </dgm:ptLst>
  <dgm:cxnLst>
    <dgm:cxn modelId="{B62B56A3-8726-4B76-AF62-FC446331391D}" type="presOf" srcId="{665E2F99-A108-4C1F-A4E9-5D7ACCAA5DEF}" destId="{3E6DD824-B668-405A-8033-13172A003840}" srcOrd="0" destOrd="0" presId="urn:microsoft.com/office/officeart/2005/8/layout/cycle6"/>
    <dgm:cxn modelId="{8F95581F-D66C-4F44-B4FD-676379B81672}" type="presOf" srcId="{40EE0506-FC74-4341-B0D4-0DBC5609EA22}" destId="{C5E22493-6A4E-4ACA-86D2-581D05F4E7C6}" srcOrd="0" destOrd="0" presId="urn:microsoft.com/office/officeart/2005/8/layout/cycle6"/>
    <dgm:cxn modelId="{5B4F1502-2F99-4C77-9AD3-FD138B329EC1}" type="presOf" srcId="{58A84F32-55CD-418A-A3D9-25FBD7A0C068}" destId="{EFEF6AA4-90CE-4FC4-9743-8B26B9224EE0}" srcOrd="0" destOrd="0" presId="urn:microsoft.com/office/officeart/2005/8/layout/cycle6"/>
    <dgm:cxn modelId="{88B51E9E-7149-47D3-AA82-62C0D46B742B}" type="presOf" srcId="{C2E8CF62-0860-4C21-9813-78A76D322924}" destId="{14273406-891C-4A1E-9875-FABBEFF37328}" srcOrd="0" destOrd="0" presId="urn:microsoft.com/office/officeart/2005/8/layout/cycle6"/>
    <dgm:cxn modelId="{804BD3F2-D53C-42A3-AD49-DFDB3677B031}" type="presOf" srcId="{B3350EE7-DBD5-477F-8B05-904DE7A5845A}" destId="{90FFF499-5BCB-4732-BE53-45425783D144}" srcOrd="0" destOrd="0" presId="urn:microsoft.com/office/officeart/2005/8/layout/cycle6"/>
    <dgm:cxn modelId="{DF45CBF4-CB53-4BB3-9B6E-4BBF5C88853D}" srcId="{332CC48A-9FDB-4671-9DF5-4F0F3F51C505}" destId="{E5CB0578-7843-4E37-95F1-E6646DE98D11}" srcOrd="1" destOrd="0" parTransId="{0A269A78-9C8F-4DE6-BD3F-1ED33568D1B1}" sibTransId="{3E555F97-E757-4C13-A873-9B92A3B7B9F0}"/>
    <dgm:cxn modelId="{C079662E-1DF2-4DE2-A96A-E701DE3417E7}" type="presOf" srcId="{076FEF37-D5A3-4358-BA6F-6A6B8A81B53F}" destId="{20D854C5-5863-47F1-B164-D0ACAEB85536}" srcOrd="0" destOrd="0" presId="urn:microsoft.com/office/officeart/2005/8/layout/cycle6"/>
    <dgm:cxn modelId="{A825F068-CDDD-40C0-8AC9-DC60A133D41F}" type="presOf" srcId="{8D574271-72EF-4CB4-B806-080921B3DCE4}" destId="{A4C6FA11-1B07-488C-9E82-DA8A236D8A20}" srcOrd="0" destOrd="0" presId="urn:microsoft.com/office/officeart/2005/8/layout/cycle6"/>
    <dgm:cxn modelId="{3ECC70B0-E9A1-411C-9669-4E054B0A0FD6}" srcId="{332CC48A-9FDB-4671-9DF5-4F0F3F51C505}" destId="{99F784EB-3AB0-4804-B5F6-068AAE0EFF22}" srcOrd="5" destOrd="0" parTransId="{C70F1A49-BEC3-4404-8A56-05F2F9E8EB79}" sibTransId="{40EE0506-FC74-4341-B0D4-0DBC5609EA22}"/>
    <dgm:cxn modelId="{C682D85C-5C1F-44E4-87ED-CE6E6C6DF4E8}" type="presOf" srcId="{992CFCCB-A59D-4C9A-A3F9-259E9C557E9A}" destId="{206AE356-8F58-451A-80D1-F7EE640798B1}" srcOrd="0" destOrd="0" presId="urn:microsoft.com/office/officeart/2005/8/layout/cycle6"/>
    <dgm:cxn modelId="{C7D78DAA-5E4D-4802-9734-82EDBAEB93C2}" type="presOf" srcId="{98312B50-0256-4947-BC2A-0D15CCF84897}" destId="{AEA0E206-BA11-465A-B395-C6F3B3D7763F}" srcOrd="0" destOrd="0" presId="urn:microsoft.com/office/officeart/2005/8/layout/cycle6"/>
    <dgm:cxn modelId="{C8B244C4-2DC2-40B1-BCBB-EA94F89C183A}" type="presOf" srcId="{332CC48A-9FDB-4671-9DF5-4F0F3F51C505}" destId="{AE1E6574-1FFD-4511-A1DF-59D209E7CA67}" srcOrd="0" destOrd="0" presId="urn:microsoft.com/office/officeart/2005/8/layout/cycle6"/>
    <dgm:cxn modelId="{FBE545B6-86E5-42E6-A073-BF8211867DBE}" type="presOf" srcId="{3E555F97-E757-4C13-A873-9B92A3B7B9F0}" destId="{B5178B11-046A-46D4-9A11-537EC723A8DC}" srcOrd="0" destOrd="0" presId="urn:microsoft.com/office/officeart/2005/8/layout/cycle6"/>
    <dgm:cxn modelId="{4BFC4C10-5C29-4DFA-AE4D-9F26D75FA26C}" type="presOf" srcId="{00F33D32-53CD-4DEC-8B34-1DDBAF572D41}" destId="{7BE19140-A865-4FE2-8DF5-E2E3BCD84C20}" srcOrd="0" destOrd="0" presId="urn:microsoft.com/office/officeart/2005/8/layout/cycle6"/>
    <dgm:cxn modelId="{A96A3892-0A05-457B-9654-465C419F82A3}" type="presOf" srcId="{D751CB3C-D1B4-4040-AE63-8B8D55BCE6A8}" destId="{34B995F5-0586-4F35-8273-C24DF696239B}" srcOrd="0" destOrd="0" presId="urn:microsoft.com/office/officeart/2005/8/layout/cycle6"/>
    <dgm:cxn modelId="{353F9531-C434-4DB0-B5BB-4FC789F86B6B}" type="presOf" srcId="{D34FAB5A-C575-4DAF-9D5D-4E119136C895}" destId="{0F90DDEE-B64B-4CF4-9193-54DDCA9B82E5}" srcOrd="0" destOrd="0" presId="urn:microsoft.com/office/officeart/2005/8/layout/cycle6"/>
    <dgm:cxn modelId="{3B84E935-CC87-4CCD-B665-935057CAC880}" srcId="{332CC48A-9FDB-4671-9DF5-4F0F3F51C505}" destId="{D751CB3C-D1B4-4040-AE63-8B8D55BCE6A8}" srcOrd="7" destOrd="0" parTransId="{30CD35B0-AE5C-4045-A14F-B1DA4E3A7ACE}" sibTransId="{8D574271-72EF-4CB4-B806-080921B3DCE4}"/>
    <dgm:cxn modelId="{DD0D3F9B-9E6B-4162-A4FB-2183B9DA74A7}" type="presOf" srcId="{C4045588-FBF6-4B00-90E5-427D18435C8A}" destId="{6D8FECF7-B894-4C73-A9B4-230AE351DCD5}" srcOrd="0" destOrd="0" presId="urn:microsoft.com/office/officeart/2005/8/layout/cycle6"/>
    <dgm:cxn modelId="{3344494C-CAD1-433F-B631-0D8DD699133E}" type="presOf" srcId="{4AFC9BE9-45D3-4329-AF73-EDC87543CF06}" destId="{B7D08975-62E5-4D40-8D91-D99E3FBB1938}" srcOrd="0" destOrd="0" presId="urn:microsoft.com/office/officeart/2005/8/layout/cycle6"/>
    <dgm:cxn modelId="{9520C1C2-2364-4059-B272-D277A031C30E}" type="presOf" srcId="{D4D48487-05EC-4418-A95E-B5814121C08E}" destId="{A3A17A71-72E5-4787-A29D-76E04197A3CF}" srcOrd="0" destOrd="0" presId="urn:microsoft.com/office/officeart/2005/8/layout/cycle6"/>
    <dgm:cxn modelId="{5131B36E-5DA3-4219-8F60-5D158CD71710}" srcId="{332CC48A-9FDB-4671-9DF5-4F0F3F51C505}" destId="{05F7B8BC-F731-4F06-AF58-0092F2AE984A}" srcOrd="4" destOrd="0" parTransId="{90EF4B5B-9EDE-48D9-A290-65B43A781147}" sibTransId="{C4045588-FBF6-4B00-90E5-427D18435C8A}"/>
    <dgm:cxn modelId="{C9D957ED-432C-4955-A465-31D944AD0F47}" srcId="{332CC48A-9FDB-4671-9DF5-4F0F3F51C505}" destId="{76BA02F7-8B22-4D05-B74E-80745ED0D16D}" srcOrd="9" destOrd="0" parTransId="{972D9CCC-B7F5-4499-9832-9563313108A1}" sibTransId="{D34FAB5A-C575-4DAF-9D5D-4E119136C895}"/>
    <dgm:cxn modelId="{D6BBF1D8-BB15-4092-B082-97C9EA45E8C3}" type="presOf" srcId="{99F784EB-3AB0-4804-B5F6-068AAE0EFF22}" destId="{DEBAEA05-6172-4A1C-98D4-5CBD1ACBC3D1}" srcOrd="0" destOrd="0" presId="urn:microsoft.com/office/officeart/2005/8/layout/cycle6"/>
    <dgm:cxn modelId="{B30CB06C-08EE-4321-826D-634D3268BE6E}" srcId="{332CC48A-9FDB-4671-9DF5-4F0F3F51C505}" destId="{076FEF37-D5A3-4358-BA6F-6A6B8A81B53F}" srcOrd="11" destOrd="0" parTransId="{95BA196F-A5D9-466A-8EE6-8BDB1D169825}" sibTransId="{00F33D32-53CD-4DEC-8B34-1DDBAF572D41}"/>
    <dgm:cxn modelId="{38A31D63-73DD-4F10-B9A9-788C23937CF9}" type="presOf" srcId="{73AE6C7C-1E07-4759-B725-BF8C67F0EF08}" destId="{B30238FA-0C80-4E70-97FF-C3EABD6A718B}" srcOrd="0" destOrd="0" presId="urn:microsoft.com/office/officeart/2005/8/layout/cycle6"/>
    <dgm:cxn modelId="{4C297BE1-E9C8-4632-B99F-B343BFECD74B}" type="presOf" srcId="{05F7B8BC-F731-4F06-AF58-0092F2AE984A}" destId="{72164B76-C3CF-4535-891E-17C0180BE4CF}" srcOrd="0" destOrd="0" presId="urn:microsoft.com/office/officeart/2005/8/layout/cycle6"/>
    <dgm:cxn modelId="{5FCAE95E-A999-4DB6-A877-590EF32A2E3B}" type="presOf" srcId="{A7E8FA19-6FD5-4C56-8AFE-A660C4175189}" destId="{FA7046C6-1E4E-482E-A88A-426543DD5991}" srcOrd="0" destOrd="0" presId="urn:microsoft.com/office/officeart/2005/8/layout/cycle6"/>
    <dgm:cxn modelId="{232C6FEF-8095-4455-9603-EAC7F421953A}" srcId="{332CC48A-9FDB-4671-9DF5-4F0F3F51C505}" destId="{A7E8FA19-6FD5-4C56-8AFE-A660C4175189}" srcOrd="0" destOrd="0" parTransId="{13C469AD-4E15-4FC7-A9C6-DEDAF0A78F75}" sibTransId="{D4D48487-05EC-4418-A95E-B5814121C08E}"/>
    <dgm:cxn modelId="{B2964FA6-991F-4FFC-A9EE-7CDEDC23B9BA}" srcId="{332CC48A-9FDB-4671-9DF5-4F0F3F51C505}" destId="{992CFCCB-A59D-4C9A-A3F9-259E9C557E9A}" srcOrd="8" destOrd="0" parTransId="{07ED3D10-AE0B-4072-9AC7-673761AD485F}" sibTransId="{98312B50-0256-4947-BC2A-0D15CCF84897}"/>
    <dgm:cxn modelId="{BC4C332C-F5DB-48C1-B0FA-CED47C8D2652}" srcId="{332CC48A-9FDB-4671-9DF5-4F0F3F51C505}" destId="{66581A68-3A83-4433-9194-A70B7B3C56C1}" srcOrd="10" destOrd="0" parTransId="{8D0F2E5D-3448-4205-80B1-EE9AF195860D}" sibTransId="{58A84F32-55CD-418A-A3D9-25FBD7A0C068}"/>
    <dgm:cxn modelId="{A70EC205-6C6D-4D0C-A3C8-87997D82C03C}" srcId="{332CC48A-9FDB-4671-9DF5-4F0F3F51C505}" destId="{C2E8CF62-0860-4C21-9813-78A76D322924}" srcOrd="3" destOrd="0" parTransId="{E6F5F168-7985-4641-BF75-49CA17A83E1B}" sibTransId="{BB6CC2FF-2F07-46FC-A0B2-A0E440E6DCA2}"/>
    <dgm:cxn modelId="{996BA781-3D48-42BF-ABCD-EDB9C42BA907}" srcId="{332CC48A-9FDB-4671-9DF5-4F0F3F51C505}" destId="{4AFC9BE9-45D3-4329-AF73-EDC87543CF06}" srcOrd="6" destOrd="0" parTransId="{F448AF4E-0249-4219-8A07-9478E40A39ED}" sibTransId="{665E2F99-A108-4C1F-A4E9-5D7ACCAA5DEF}"/>
    <dgm:cxn modelId="{DC04CC87-5D7C-4A1B-83C1-123E5AADD383}" srcId="{332CC48A-9FDB-4671-9DF5-4F0F3F51C505}" destId="{73AE6C7C-1E07-4759-B725-BF8C67F0EF08}" srcOrd="2" destOrd="0" parTransId="{53B01E07-80C9-4B36-8265-CF01E73F66A6}" sibTransId="{B3350EE7-DBD5-477F-8B05-904DE7A5845A}"/>
    <dgm:cxn modelId="{5175565F-7D09-425F-954F-DE16327CCEB5}" type="presOf" srcId="{E5CB0578-7843-4E37-95F1-E6646DE98D11}" destId="{58A7248D-9A4F-4B60-AFE8-94A99B1850C0}" srcOrd="0" destOrd="0" presId="urn:microsoft.com/office/officeart/2005/8/layout/cycle6"/>
    <dgm:cxn modelId="{D72EC3A5-4FCB-4EE7-ADE9-22E63B3D0C86}" type="presOf" srcId="{BB6CC2FF-2F07-46FC-A0B2-A0E440E6DCA2}" destId="{BBD5D697-3DA3-473E-A67F-3C73783128B8}" srcOrd="0" destOrd="0" presId="urn:microsoft.com/office/officeart/2005/8/layout/cycle6"/>
    <dgm:cxn modelId="{9B396053-2B8C-4CA6-B6A6-9CDDDCF3A561}" type="presOf" srcId="{76BA02F7-8B22-4D05-B74E-80745ED0D16D}" destId="{4F1FE22C-8EA5-4EE5-B61D-46A1AF7F4909}" srcOrd="0" destOrd="0" presId="urn:microsoft.com/office/officeart/2005/8/layout/cycle6"/>
    <dgm:cxn modelId="{E96C7260-7722-4E0C-B3B9-7AC08EEEE110}" type="presOf" srcId="{66581A68-3A83-4433-9194-A70B7B3C56C1}" destId="{0080D5C3-0F6F-4CF7-B469-FEDEC6BDF10D}" srcOrd="0" destOrd="0" presId="urn:microsoft.com/office/officeart/2005/8/layout/cycle6"/>
    <dgm:cxn modelId="{D612C35E-5D7B-449A-81F1-6AF745ABA9E2}" type="presParOf" srcId="{AE1E6574-1FFD-4511-A1DF-59D209E7CA67}" destId="{FA7046C6-1E4E-482E-A88A-426543DD5991}" srcOrd="0" destOrd="0" presId="urn:microsoft.com/office/officeart/2005/8/layout/cycle6"/>
    <dgm:cxn modelId="{57A9544A-8F48-4E23-A3E5-5EA3B73707B5}" type="presParOf" srcId="{AE1E6574-1FFD-4511-A1DF-59D209E7CA67}" destId="{D95E4A21-AA30-495A-88EE-C4D01559B82A}" srcOrd="1" destOrd="0" presId="urn:microsoft.com/office/officeart/2005/8/layout/cycle6"/>
    <dgm:cxn modelId="{1D76B678-DC0A-42F8-B39F-8CCDC8393935}" type="presParOf" srcId="{AE1E6574-1FFD-4511-A1DF-59D209E7CA67}" destId="{A3A17A71-72E5-4787-A29D-76E04197A3CF}" srcOrd="2" destOrd="0" presId="urn:microsoft.com/office/officeart/2005/8/layout/cycle6"/>
    <dgm:cxn modelId="{17C7278F-E057-486A-8A7E-3492943561D6}" type="presParOf" srcId="{AE1E6574-1FFD-4511-A1DF-59D209E7CA67}" destId="{58A7248D-9A4F-4B60-AFE8-94A99B1850C0}" srcOrd="3" destOrd="0" presId="urn:microsoft.com/office/officeart/2005/8/layout/cycle6"/>
    <dgm:cxn modelId="{0D23BAC3-149B-41D9-9BB6-1B718026583A}" type="presParOf" srcId="{AE1E6574-1FFD-4511-A1DF-59D209E7CA67}" destId="{FE95E6CA-B97E-4C00-B961-6A4CFA7EF274}" srcOrd="4" destOrd="0" presId="urn:microsoft.com/office/officeart/2005/8/layout/cycle6"/>
    <dgm:cxn modelId="{69490D51-63A3-40ED-B602-5B26A8F0B82D}" type="presParOf" srcId="{AE1E6574-1FFD-4511-A1DF-59D209E7CA67}" destId="{B5178B11-046A-46D4-9A11-537EC723A8DC}" srcOrd="5" destOrd="0" presId="urn:microsoft.com/office/officeart/2005/8/layout/cycle6"/>
    <dgm:cxn modelId="{E1ED1987-34C2-4BCB-A69C-5B3AE4F32049}" type="presParOf" srcId="{AE1E6574-1FFD-4511-A1DF-59D209E7CA67}" destId="{B30238FA-0C80-4E70-97FF-C3EABD6A718B}" srcOrd="6" destOrd="0" presId="urn:microsoft.com/office/officeart/2005/8/layout/cycle6"/>
    <dgm:cxn modelId="{924ADFE9-5140-43B1-98F6-FDD8EA9B0D6E}" type="presParOf" srcId="{AE1E6574-1FFD-4511-A1DF-59D209E7CA67}" destId="{0BA6967E-7B00-4A16-842A-D965BEF2912B}" srcOrd="7" destOrd="0" presId="urn:microsoft.com/office/officeart/2005/8/layout/cycle6"/>
    <dgm:cxn modelId="{4BE96A7E-6EB3-4494-855B-D45F54186263}" type="presParOf" srcId="{AE1E6574-1FFD-4511-A1DF-59D209E7CA67}" destId="{90FFF499-5BCB-4732-BE53-45425783D144}" srcOrd="8" destOrd="0" presId="urn:microsoft.com/office/officeart/2005/8/layout/cycle6"/>
    <dgm:cxn modelId="{BF9F8DDF-3699-43E2-9CE2-DDD25A9F8A0B}" type="presParOf" srcId="{AE1E6574-1FFD-4511-A1DF-59D209E7CA67}" destId="{14273406-891C-4A1E-9875-FABBEFF37328}" srcOrd="9" destOrd="0" presId="urn:microsoft.com/office/officeart/2005/8/layout/cycle6"/>
    <dgm:cxn modelId="{91152CB7-FA60-47D6-9E37-67904131F008}" type="presParOf" srcId="{AE1E6574-1FFD-4511-A1DF-59D209E7CA67}" destId="{7C138440-1C84-4EC0-8066-70DECB34FD6F}" srcOrd="10" destOrd="0" presId="urn:microsoft.com/office/officeart/2005/8/layout/cycle6"/>
    <dgm:cxn modelId="{FF66BADB-39A9-4423-9AB6-4EBF3A19648F}" type="presParOf" srcId="{AE1E6574-1FFD-4511-A1DF-59D209E7CA67}" destId="{BBD5D697-3DA3-473E-A67F-3C73783128B8}" srcOrd="11" destOrd="0" presId="urn:microsoft.com/office/officeart/2005/8/layout/cycle6"/>
    <dgm:cxn modelId="{DA6BA982-CD1D-41A3-B1D9-D42D5336CAF6}" type="presParOf" srcId="{AE1E6574-1FFD-4511-A1DF-59D209E7CA67}" destId="{72164B76-C3CF-4535-891E-17C0180BE4CF}" srcOrd="12" destOrd="0" presId="urn:microsoft.com/office/officeart/2005/8/layout/cycle6"/>
    <dgm:cxn modelId="{54AB73FD-F3E8-46B9-8038-E526EBEBEEA5}" type="presParOf" srcId="{AE1E6574-1FFD-4511-A1DF-59D209E7CA67}" destId="{F1DEA89E-48D0-4C78-B166-26F8F1D38600}" srcOrd="13" destOrd="0" presId="urn:microsoft.com/office/officeart/2005/8/layout/cycle6"/>
    <dgm:cxn modelId="{2E0FC5F6-A2FA-40C3-A647-E34C8102E688}" type="presParOf" srcId="{AE1E6574-1FFD-4511-A1DF-59D209E7CA67}" destId="{6D8FECF7-B894-4C73-A9B4-230AE351DCD5}" srcOrd="14" destOrd="0" presId="urn:microsoft.com/office/officeart/2005/8/layout/cycle6"/>
    <dgm:cxn modelId="{3C87FFDB-8438-4C99-B509-94B57CCE0ACA}" type="presParOf" srcId="{AE1E6574-1FFD-4511-A1DF-59D209E7CA67}" destId="{DEBAEA05-6172-4A1C-98D4-5CBD1ACBC3D1}" srcOrd="15" destOrd="0" presId="urn:microsoft.com/office/officeart/2005/8/layout/cycle6"/>
    <dgm:cxn modelId="{4B48B0C3-B04C-45FD-A17F-8831405B7C48}" type="presParOf" srcId="{AE1E6574-1FFD-4511-A1DF-59D209E7CA67}" destId="{6BC7888E-0380-4F5C-995C-DFC680523714}" srcOrd="16" destOrd="0" presId="urn:microsoft.com/office/officeart/2005/8/layout/cycle6"/>
    <dgm:cxn modelId="{17DA9443-2AFE-423D-B07A-E81CB8E04993}" type="presParOf" srcId="{AE1E6574-1FFD-4511-A1DF-59D209E7CA67}" destId="{C5E22493-6A4E-4ACA-86D2-581D05F4E7C6}" srcOrd="17" destOrd="0" presId="urn:microsoft.com/office/officeart/2005/8/layout/cycle6"/>
    <dgm:cxn modelId="{4BD57BA2-69CE-4636-9D89-537ED7BD8273}" type="presParOf" srcId="{AE1E6574-1FFD-4511-A1DF-59D209E7CA67}" destId="{B7D08975-62E5-4D40-8D91-D99E3FBB1938}" srcOrd="18" destOrd="0" presId="urn:microsoft.com/office/officeart/2005/8/layout/cycle6"/>
    <dgm:cxn modelId="{2E770FCB-3F6A-4342-9236-428F84428B31}" type="presParOf" srcId="{AE1E6574-1FFD-4511-A1DF-59D209E7CA67}" destId="{C10558D5-C6D6-4037-A743-532E29BB1B83}" srcOrd="19" destOrd="0" presId="urn:microsoft.com/office/officeart/2005/8/layout/cycle6"/>
    <dgm:cxn modelId="{1F1A8F13-BE26-4C55-9DE5-449305408796}" type="presParOf" srcId="{AE1E6574-1FFD-4511-A1DF-59D209E7CA67}" destId="{3E6DD824-B668-405A-8033-13172A003840}" srcOrd="20" destOrd="0" presId="urn:microsoft.com/office/officeart/2005/8/layout/cycle6"/>
    <dgm:cxn modelId="{3026E08A-64C1-4276-A8BA-F52E7FAAD561}" type="presParOf" srcId="{AE1E6574-1FFD-4511-A1DF-59D209E7CA67}" destId="{34B995F5-0586-4F35-8273-C24DF696239B}" srcOrd="21" destOrd="0" presId="urn:microsoft.com/office/officeart/2005/8/layout/cycle6"/>
    <dgm:cxn modelId="{A09D5DB8-384F-43E3-85BA-69C981ED8002}" type="presParOf" srcId="{AE1E6574-1FFD-4511-A1DF-59D209E7CA67}" destId="{3E32F1EC-4E52-4DB5-9304-5C5D27119993}" srcOrd="22" destOrd="0" presId="urn:microsoft.com/office/officeart/2005/8/layout/cycle6"/>
    <dgm:cxn modelId="{2B82170E-6FB8-4356-BB5A-F99B975533A8}" type="presParOf" srcId="{AE1E6574-1FFD-4511-A1DF-59D209E7CA67}" destId="{A4C6FA11-1B07-488C-9E82-DA8A236D8A20}" srcOrd="23" destOrd="0" presId="urn:microsoft.com/office/officeart/2005/8/layout/cycle6"/>
    <dgm:cxn modelId="{C3F6C33C-11A5-485A-BA65-21FFFC660B9C}" type="presParOf" srcId="{AE1E6574-1FFD-4511-A1DF-59D209E7CA67}" destId="{206AE356-8F58-451A-80D1-F7EE640798B1}" srcOrd="24" destOrd="0" presId="urn:microsoft.com/office/officeart/2005/8/layout/cycle6"/>
    <dgm:cxn modelId="{0A27515F-330A-4DCE-8360-410186508CF8}" type="presParOf" srcId="{AE1E6574-1FFD-4511-A1DF-59D209E7CA67}" destId="{00A6931C-716E-4E78-8651-9A201D7B3E88}" srcOrd="25" destOrd="0" presId="urn:microsoft.com/office/officeart/2005/8/layout/cycle6"/>
    <dgm:cxn modelId="{0182054F-7DFD-4F56-88C6-D890BFD82D76}" type="presParOf" srcId="{AE1E6574-1FFD-4511-A1DF-59D209E7CA67}" destId="{AEA0E206-BA11-465A-B395-C6F3B3D7763F}" srcOrd="26" destOrd="0" presId="urn:microsoft.com/office/officeart/2005/8/layout/cycle6"/>
    <dgm:cxn modelId="{E2B1D44A-19CB-478A-9E21-3F7C6D1E9C90}" type="presParOf" srcId="{AE1E6574-1FFD-4511-A1DF-59D209E7CA67}" destId="{4F1FE22C-8EA5-4EE5-B61D-46A1AF7F4909}" srcOrd="27" destOrd="0" presId="urn:microsoft.com/office/officeart/2005/8/layout/cycle6"/>
    <dgm:cxn modelId="{16F06A90-FB44-467B-A056-3A32C79AB54E}" type="presParOf" srcId="{AE1E6574-1FFD-4511-A1DF-59D209E7CA67}" destId="{7F5BD60E-11DC-4EB5-848E-A7FD372B6235}" srcOrd="28" destOrd="0" presId="urn:microsoft.com/office/officeart/2005/8/layout/cycle6"/>
    <dgm:cxn modelId="{16AF9E12-268E-4EB7-B45C-D37433AA4C24}" type="presParOf" srcId="{AE1E6574-1FFD-4511-A1DF-59D209E7CA67}" destId="{0F90DDEE-B64B-4CF4-9193-54DDCA9B82E5}" srcOrd="29" destOrd="0" presId="urn:microsoft.com/office/officeart/2005/8/layout/cycle6"/>
    <dgm:cxn modelId="{B14CA037-28A6-4BD3-8D9F-22675EC23E44}" type="presParOf" srcId="{AE1E6574-1FFD-4511-A1DF-59D209E7CA67}" destId="{0080D5C3-0F6F-4CF7-B469-FEDEC6BDF10D}" srcOrd="30" destOrd="0" presId="urn:microsoft.com/office/officeart/2005/8/layout/cycle6"/>
    <dgm:cxn modelId="{9D96534F-5D5D-4549-83B8-968F6417FE00}" type="presParOf" srcId="{AE1E6574-1FFD-4511-A1DF-59D209E7CA67}" destId="{5C12036A-AE65-434D-B854-BE258F8FABF6}" srcOrd="31" destOrd="0" presId="urn:microsoft.com/office/officeart/2005/8/layout/cycle6"/>
    <dgm:cxn modelId="{408B3AC6-E421-45C4-BE1A-24DA4816FB59}" type="presParOf" srcId="{AE1E6574-1FFD-4511-A1DF-59D209E7CA67}" destId="{EFEF6AA4-90CE-4FC4-9743-8B26B9224EE0}" srcOrd="32" destOrd="0" presId="urn:microsoft.com/office/officeart/2005/8/layout/cycle6"/>
    <dgm:cxn modelId="{BF30A162-367F-42C5-A76F-9F8330C8991E}" type="presParOf" srcId="{AE1E6574-1FFD-4511-A1DF-59D209E7CA67}" destId="{20D854C5-5863-47F1-B164-D0ACAEB85536}" srcOrd="33" destOrd="0" presId="urn:microsoft.com/office/officeart/2005/8/layout/cycle6"/>
    <dgm:cxn modelId="{DE317598-0D59-4357-A5C0-A660FF797475}" type="presParOf" srcId="{AE1E6574-1FFD-4511-A1DF-59D209E7CA67}" destId="{58E79194-F20B-4DE0-A53B-4DF25E6CC5EE}" srcOrd="34" destOrd="0" presId="urn:microsoft.com/office/officeart/2005/8/layout/cycle6"/>
    <dgm:cxn modelId="{B06BABB0-4050-49BD-B8B2-8F8A004CA1BC}" type="presParOf" srcId="{AE1E6574-1FFD-4511-A1DF-59D209E7CA67}" destId="{7BE19140-A865-4FE2-8DF5-E2E3BCD84C20}" srcOrd="3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2CC48A-9FDB-4671-9DF5-4F0F3F51C505}"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A7E8FA19-6FD5-4C56-8AFE-A660C4175189}">
      <dgm:prSet phldrT="[Text]" custT="1"/>
      <dgm:spPr>
        <a:solidFill>
          <a:srgbClr val="FF0000"/>
        </a:solidFill>
        <a:ln>
          <a:solidFill>
            <a:schemeClr val="bg1"/>
          </a:solidFill>
        </a:ln>
      </dgm:spPr>
      <dgm:t>
        <a:bodyPr/>
        <a:lstStyle/>
        <a:p>
          <a:r>
            <a:rPr lang="en-US" sz="1800" dirty="0">
              <a:latin typeface="Arial Black" pitchFamily="34" charset="0"/>
            </a:rPr>
            <a:t>A Nice</a:t>
          </a:r>
        </a:p>
        <a:p>
          <a:r>
            <a:rPr lang="en-US" sz="1800" dirty="0">
              <a:latin typeface="Arial Black" pitchFamily="34" charset="0"/>
            </a:rPr>
            <a:t>Community</a:t>
          </a:r>
        </a:p>
      </dgm:t>
    </dgm:pt>
    <dgm:pt modelId="{13C469AD-4E15-4FC7-A9C6-DEDAF0A78F75}" type="parTrans" cxnId="{232C6FEF-8095-4455-9603-EAC7F421953A}">
      <dgm:prSet/>
      <dgm:spPr/>
      <dgm:t>
        <a:bodyPr/>
        <a:lstStyle/>
        <a:p>
          <a:endParaRPr lang="en-US"/>
        </a:p>
      </dgm:t>
    </dgm:pt>
    <dgm:pt modelId="{D4D48487-05EC-4418-A95E-B5814121C08E}" type="sibTrans" cxnId="{232C6FEF-8095-4455-9603-EAC7F421953A}">
      <dgm:prSet/>
      <dgm:spPr/>
      <dgm:t>
        <a:bodyPr/>
        <a:lstStyle/>
        <a:p>
          <a:endParaRPr lang="en-US">
            <a:latin typeface="Arial Black" pitchFamily="34" charset="0"/>
          </a:endParaRPr>
        </a:p>
      </dgm:t>
    </dgm:pt>
    <dgm:pt modelId="{73AE6C7C-1E07-4759-B725-BF8C67F0EF08}">
      <dgm:prSet phldrT="[Text]" custT="1"/>
      <dgm:spPr>
        <a:solidFill>
          <a:schemeClr val="accent2">
            <a:lumMod val="60000"/>
            <a:lumOff val="40000"/>
          </a:schemeClr>
        </a:solidFill>
      </dgm:spPr>
      <dgm:t>
        <a:bodyPr/>
        <a:lstStyle/>
        <a:p>
          <a:r>
            <a:rPr lang="en-US" sz="1800" dirty="0">
              <a:latin typeface="Arial Black" pitchFamily="34" charset="0"/>
            </a:rPr>
            <a:t>A Nice</a:t>
          </a:r>
        </a:p>
        <a:p>
          <a:r>
            <a:rPr lang="en-US" sz="1800" dirty="0">
              <a:latin typeface="Arial Black" pitchFamily="34" charset="0"/>
            </a:rPr>
            <a:t>Destination</a:t>
          </a:r>
        </a:p>
      </dgm:t>
    </dgm:pt>
    <dgm:pt modelId="{53B01E07-80C9-4B36-8265-CF01E73F66A6}" type="parTrans" cxnId="{DC04CC87-5D7C-4A1B-83C1-123E5AADD383}">
      <dgm:prSet/>
      <dgm:spPr/>
      <dgm:t>
        <a:bodyPr/>
        <a:lstStyle/>
        <a:p>
          <a:endParaRPr lang="en-US"/>
        </a:p>
      </dgm:t>
    </dgm:pt>
    <dgm:pt modelId="{B3350EE7-DBD5-477F-8B05-904DE7A5845A}" type="sibTrans" cxnId="{DC04CC87-5D7C-4A1B-83C1-123E5AADD383}">
      <dgm:prSet/>
      <dgm:spPr/>
      <dgm:t>
        <a:bodyPr/>
        <a:lstStyle/>
        <a:p>
          <a:endParaRPr lang="en-US">
            <a:latin typeface="Arial Black" pitchFamily="34" charset="0"/>
          </a:endParaRPr>
        </a:p>
      </dgm:t>
    </dgm:pt>
    <dgm:pt modelId="{4AFC9BE9-45D3-4329-AF73-EDC87543CF06}">
      <dgm:prSet phldrT="[Text]" custT="1"/>
      <dgm:spPr>
        <a:solidFill>
          <a:schemeClr val="tx1">
            <a:lumMod val="50000"/>
            <a:lumOff val="50000"/>
          </a:schemeClr>
        </a:solidFill>
        <a:ln>
          <a:solidFill>
            <a:schemeClr val="accent3">
              <a:lumMod val="75000"/>
            </a:schemeClr>
          </a:solidFill>
        </a:ln>
      </dgm:spPr>
      <dgm:t>
        <a:bodyPr/>
        <a:lstStyle/>
        <a:p>
          <a:r>
            <a:rPr lang="en-US" sz="1800" dirty="0">
              <a:solidFill>
                <a:schemeClr val="bg1"/>
              </a:solidFill>
              <a:latin typeface="Arial Black" pitchFamily="34" charset="0"/>
            </a:rPr>
            <a:t>A Nice</a:t>
          </a:r>
        </a:p>
        <a:p>
          <a:r>
            <a:rPr lang="en-US" sz="1800" dirty="0">
              <a:solidFill>
                <a:schemeClr val="bg1"/>
              </a:solidFill>
              <a:latin typeface="Arial Black" pitchFamily="34" charset="0"/>
            </a:rPr>
            <a:t>Destination</a:t>
          </a:r>
        </a:p>
      </dgm:t>
    </dgm:pt>
    <dgm:pt modelId="{F448AF4E-0249-4219-8A07-9478E40A39ED}" type="parTrans" cxnId="{996BA781-3D48-42BF-ABCD-EDB9C42BA907}">
      <dgm:prSet/>
      <dgm:spPr/>
      <dgm:t>
        <a:bodyPr/>
        <a:lstStyle/>
        <a:p>
          <a:endParaRPr lang="en-US"/>
        </a:p>
      </dgm:t>
    </dgm:pt>
    <dgm:pt modelId="{665E2F99-A108-4C1F-A4E9-5D7ACCAA5DEF}" type="sibTrans" cxnId="{996BA781-3D48-42BF-ABCD-EDB9C42BA907}">
      <dgm:prSet/>
      <dgm:spPr/>
      <dgm:t>
        <a:bodyPr/>
        <a:lstStyle/>
        <a:p>
          <a:endParaRPr lang="en-US">
            <a:latin typeface="Arial Black" pitchFamily="34" charset="0"/>
          </a:endParaRPr>
        </a:p>
      </dgm:t>
    </dgm:pt>
    <dgm:pt modelId="{992CFCCB-A59D-4C9A-A3F9-259E9C557E9A}">
      <dgm:prSet phldrT="[Text]" custT="1"/>
      <dgm:spPr>
        <a:solidFill>
          <a:schemeClr val="accent2"/>
        </a:solidFill>
        <a:ln>
          <a:solidFill>
            <a:srgbClr val="00B0F0"/>
          </a:solidFill>
        </a:ln>
      </dgm:spPr>
      <dgm:t>
        <a:bodyPr/>
        <a:lstStyle/>
        <a:p>
          <a:r>
            <a:rPr lang="en-US" sz="1800" dirty="0">
              <a:latin typeface="Arial Black" pitchFamily="34" charset="0"/>
            </a:rPr>
            <a:t>A Nice </a:t>
          </a:r>
        </a:p>
        <a:p>
          <a:r>
            <a:rPr lang="en-US" sz="1800" dirty="0">
              <a:latin typeface="Arial Black" pitchFamily="34" charset="0"/>
            </a:rPr>
            <a:t>Community</a:t>
          </a:r>
        </a:p>
      </dgm:t>
    </dgm:pt>
    <dgm:pt modelId="{07ED3D10-AE0B-4072-9AC7-673761AD485F}" type="parTrans" cxnId="{B2964FA6-991F-4FFC-A9EE-7CDEDC23B9BA}">
      <dgm:prSet/>
      <dgm:spPr/>
      <dgm:t>
        <a:bodyPr/>
        <a:lstStyle/>
        <a:p>
          <a:endParaRPr lang="en-US"/>
        </a:p>
      </dgm:t>
    </dgm:pt>
    <dgm:pt modelId="{98312B50-0256-4947-BC2A-0D15CCF84897}" type="sibTrans" cxnId="{B2964FA6-991F-4FFC-A9EE-7CDEDC23B9BA}">
      <dgm:prSet/>
      <dgm:spPr/>
      <dgm:t>
        <a:bodyPr/>
        <a:lstStyle/>
        <a:p>
          <a:endParaRPr lang="en-US">
            <a:latin typeface="Arial Black" pitchFamily="34" charset="0"/>
          </a:endParaRPr>
        </a:p>
      </dgm:t>
    </dgm:pt>
    <dgm:pt modelId="{66581A68-3A83-4433-9194-A70B7B3C56C1}">
      <dgm:prSet phldrT="[Text]" custT="1"/>
      <dgm:spPr>
        <a:solidFill>
          <a:schemeClr val="accent1">
            <a:lumMod val="60000"/>
            <a:lumOff val="40000"/>
          </a:schemeClr>
        </a:solidFill>
      </dgm:spPr>
      <dgm:t>
        <a:bodyPr/>
        <a:lstStyle/>
        <a:p>
          <a:r>
            <a:rPr lang="en-US" sz="1800" dirty="0">
              <a:latin typeface="Arial Black" pitchFamily="34" charset="0"/>
            </a:rPr>
            <a:t>A Nice</a:t>
          </a:r>
        </a:p>
        <a:p>
          <a:r>
            <a:rPr lang="en-US" sz="1800" dirty="0">
              <a:latin typeface="Arial Black" pitchFamily="34" charset="0"/>
            </a:rPr>
            <a:t>Destination</a:t>
          </a:r>
        </a:p>
      </dgm:t>
    </dgm:pt>
    <dgm:pt modelId="{8D0F2E5D-3448-4205-80B1-EE9AF195860D}" type="parTrans" cxnId="{BC4C332C-F5DB-48C1-B0FA-CED47C8D2652}">
      <dgm:prSet/>
      <dgm:spPr/>
      <dgm:t>
        <a:bodyPr/>
        <a:lstStyle/>
        <a:p>
          <a:endParaRPr lang="en-US"/>
        </a:p>
      </dgm:t>
    </dgm:pt>
    <dgm:pt modelId="{58A84F32-55CD-418A-A3D9-25FBD7A0C068}" type="sibTrans" cxnId="{BC4C332C-F5DB-48C1-B0FA-CED47C8D2652}">
      <dgm:prSet/>
      <dgm:spPr/>
      <dgm:t>
        <a:bodyPr/>
        <a:lstStyle/>
        <a:p>
          <a:endParaRPr lang="en-US">
            <a:latin typeface="Arial Black" pitchFamily="34" charset="0"/>
          </a:endParaRPr>
        </a:p>
      </dgm:t>
    </dgm:pt>
    <dgm:pt modelId="{05F7B8BC-F731-4F06-AF58-0092F2AE984A}">
      <dgm:prSet phldrT="[Text]" custT="1"/>
      <dgm:spPr>
        <a:solidFill>
          <a:schemeClr val="bg2">
            <a:lumMod val="50000"/>
          </a:schemeClr>
        </a:solidFill>
      </dgm:spPr>
      <dgm:t>
        <a:bodyPr/>
        <a:lstStyle/>
        <a:p>
          <a:r>
            <a:rPr lang="en-US" sz="1800" dirty="0">
              <a:latin typeface="Arial Black" pitchFamily="34" charset="0"/>
            </a:rPr>
            <a:t>A Nice</a:t>
          </a:r>
        </a:p>
        <a:p>
          <a:r>
            <a:rPr lang="en-US" sz="1800" dirty="0">
              <a:latin typeface="Arial Black" pitchFamily="34" charset="0"/>
            </a:rPr>
            <a:t>Community</a:t>
          </a:r>
        </a:p>
      </dgm:t>
    </dgm:pt>
    <dgm:pt modelId="{90EF4B5B-9EDE-48D9-A290-65B43A781147}" type="parTrans" cxnId="{5131B36E-5DA3-4219-8F60-5D158CD71710}">
      <dgm:prSet/>
      <dgm:spPr/>
      <dgm:t>
        <a:bodyPr/>
        <a:lstStyle/>
        <a:p>
          <a:endParaRPr lang="en-US"/>
        </a:p>
      </dgm:t>
    </dgm:pt>
    <dgm:pt modelId="{C4045588-FBF6-4B00-90E5-427D18435C8A}" type="sibTrans" cxnId="{5131B36E-5DA3-4219-8F60-5D158CD71710}">
      <dgm:prSet/>
      <dgm:spPr/>
      <dgm:t>
        <a:bodyPr/>
        <a:lstStyle/>
        <a:p>
          <a:endParaRPr lang="en-US">
            <a:latin typeface="Arial Black" pitchFamily="34" charset="0"/>
          </a:endParaRPr>
        </a:p>
      </dgm:t>
    </dgm:pt>
    <dgm:pt modelId="{C2E8CF62-0860-4C21-9813-78A76D322924}">
      <dgm:prSet phldrT="[Text]" custT="1"/>
      <dgm:spPr>
        <a:solidFill>
          <a:srgbClr val="FFC000"/>
        </a:solidFill>
      </dgm:spPr>
      <dgm:t>
        <a:bodyPr/>
        <a:lstStyle/>
        <a:p>
          <a:r>
            <a:rPr lang="en-US" sz="2400" dirty="0">
              <a:solidFill>
                <a:schemeClr val="bg1"/>
              </a:solidFill>
              <a:latin typeface="Arial Black" pitchFamily="34" charset="0"/>
            </a:rPr>
            <a:t>is</a:t>
          </a:r>
        </a:p>
      </dgm:t>
    </dgm:pt>
    <dgm:pt modelId="{E6F5F168-7985-4641-BF75-49CA17A83E1B}" type="parTrans" cxnId="{A70EC205-6C6D-4D0C-A3C8-87997D82C03C}">
      <dgm:prSet/>
      <dgm:spPr/>
      <dgm:t>
        <a:bodyPr/>
        <a:lstStyle/>
        <a:p>
          <a:endParaRPr lang="en-US"/>
        </a:p>
      </dgm:t>
    </dgm:pt>
    <dgm:pt modelId="{BB6CC2FF-2F07-46FC-A0B2-A0E440E6DCA2}" type="sibTrans" cxnId="{A70EC205-6C6D-4D0C-A3C8-87997D82C03C}">
      <dgm:prSet/>
      <dgm:spPr/>
      <dgm:t>
        <a:bodyPr/>
        <a:lstStyle/>
        <a:p>
          <a:endParaRPr lang="en-US">
            <a:latin typeface="Arial Black" pitchFamily="34" charset="0"/>
          </a:endParaRPr>
        </a:p>
      </dgm:t>
    </dgm:pt>
    <dgm:pt modelId="{99F784EB-3AB0-4804-B5F6-068AAE0EFF22}">
      <dgm:prSet phldrT="[Text]" custT="1"/>
      <dgm:spPr>
        <a:solidFill>
          <a:srgbClr val="FFC000"/>
        </a:solidFill>
      </dgm:spPr>
      <dgm:t>
        <a:bodyPr/>
        <a:lstStyle/>
        <a:p>
          <a:r>
            <a:rPr lang="en-US" sz="2400" dirty="0">
              <a:solidFill>
                <a:schemeClr val="bg1"/>
              </a:solidFill>
              <a:latin typeface="Arial Black" pitchFamily="34" charset="0"/>
            </a:rPr>
            <a:t>is</a:t>
          </a:r>
        </a:p>
      </dgm:t>
    </dgm:pt>
    <dgm:pt modelId="{C70F1A49-BEC3-4404-8A56-05F2F9E8EB79}" type="parTrans" cxnId="{3ECC70B0-E9A1-411C-9669-4E054B0A0FD6}">
      <dgm:prSet/>
      <dgm:spPr/>
      <dgm:t>
        <a:bodyPr/>
        <a:lstStyle/>
        <a:p>
          <a:endParaRPr lang="en-US"/>
        </a:p>
      </dgm:t>
    </dgm:pt>
    <dgm:pt modelId="{40EE0506-FC74-4341-B0D4-0DBC5609EA22}" type="sibTrans" cxnId="{3ECC70B0-E9A1-411C-9669-4E054B0A0FD6}">
      <dgm:prSet/>
      <dgm:spPr/>
      <dgm:t>
        <a:bodyPr/>
        <a:lstStyle/>
        <a:p>
          <a:endParaRPr lang="en-US">
            <a:latin typeface="Arial Black" pitchFamily="34" charset="0"/>
          </a:endParaRPr>
        </a:p>
      </dgm:t>
    </dgm:pt>
    <dgm:pt modelId="{D751CB3C-D1B4-4040-AE63-8B8D55BCE6A8}">
      <dgm:prSet phldrT="[Text]" custT="1"/>
      <dgm:spPr>
        <a:solidFill>
          <a:srgbClr val="FFC000"/>
        </a:solidFill>
      </dgm:spPr>
      <dgm:t>
        <a:bodyPr/>
        <a:lstStyle/>
        <a:p>
          <a:r>
            <a:rPr lang="en-US" sz="2400" dirty="0">
              <a:solidFill>
                <a:schemeClr val="bg1"/>
              </a:solidFill>
              <a:latin typeface="Arial Black" pitchFamily="34" charset="0"/>
            </a:rPr>
            <a:t>is</a:t>
          </a:r>
        </a:p>
      </dgm:t>
    </dgm:pt>
    <dgm:pt modelId="{30CD35B0-AE5C-4045-A14F-B1DA4E3A7ACE}" type="parTrans" cxnId="{3B84E935-CC87-4CCD-B665-935057CAC880}">
      <dgm:prSet/>
      <dgm:spPr/>
      <dgm:t>
        <a:bodyPr/>
        <a:lstStyle/>
        <a:p>
          <a:endParaRPr lang="en-US"/>
        </a:p>
      </dgm:t>
    </dgm:pt>
    <dgm:pt modelId="{8D574271-72EF-4CB4-B806-080921B3DCE4}" type="sibTrans" cxnId="{3B84E935-CC87-4CCD-B665-935057CAC880}">
      <dgm:prSet/>
      <dgm:spPr/>
      <dgm:t>
        <a:bodyPr/>
        <a:lstStyle/>
        <a:p>
          <a:endParaRPr lang="en-US"/>
        </a:p>
      </dgm:t>
    </dgm:pt>
    <dgm:pt modelId="{076FEF37-D5A3-4358-BA6F-6A6B8A81B53F}">
      <dgm:prSet phldrT="[Text]" custT="1"/>
      <dgm:spPr>
        <a:solidFill>
          <a:srgbClr val="FFC000"/>
        </a:solidFill>
      </dgm:spPr>
      <dgm:t>
        <a:bodyPr/>
        <a:lstStyle/>
        <a:p>
          <a:r>
            <a:rPr lang="en-US" sz="2400" dirty="0">
              <a:solidFill>
                <a:schemeClr val="bg1"/>
              </a:solidFill>
              <a:latin typeface="Arial Black" pitchFamily="34" charset="0"/>
            </a:rPr>
            <a:t>is</a:t>
          </a:r>
        </a:p>
      </dgm:t>
    </dgm:pt>
    <dgm:pt modelId="{95BA196F-A5D9-466A-8EE6-8BDB1D169825}" type="parTrans" cxnId="{B30CB06C-08EE-4321-826D-634D3268BE6E}">
      <dgm:prSet/>
      <dgm:spPr/>
      <dgm:t>
        <a:bodyPr/>
        <a:lstStyle/>
        <a:p>
          <a:endParaRPr lang="en-US"/>
        </a:p>
      </dgm:t>
    </dgm:pt>
    <dgm:pt modelId="{00F33D32-53CD-4DEC-8B34-1DDBAF572D41}" type="sibTrans" cxnId="{B30CB06C-08EE-4321-826D-634D3268BE6E}">
      <dgm:prSet/>
      <dgm:spPr/>
      <dgm:t>
        <a:bodyPr/>
        <a:lstStyle/>
        <a:p>
          <a:endParaRPr lang="en-US"/>
        </a:p>
      </dgm:t>
    </dgm:pt>
    <dgm:pt modelId="{76BA02F7-8B22-4D05-B74E-80745ED0D16D}">
      <dgm:prSet phldrT="[Text]" custT="1"/>
      <dgm:spPr>
        <a:solidFill>
          <a:srgbClr val="FFC000"/>
        </a:solidFill>
      </dgm:spPr>
      <dgm:t>
        <a:bodyPr/>
        <a:lstStyle/>
        <a:p>
          <a:r>
            <a:rPr lang="en-US" sz="2400" dirty="0">
              <a:solidFill>
                <a:schemeClr val="bg1"/>
              </a:solidFill>
              <a:latin typeface="Arial Black" pitchFamily="34" charset="0"/>
            </a:rPr>
            <a:t>is</a:t>
          </a:r>
        </a:p>
      </dgm:t>
    </dgm:pt>
    <dgm:pt modelId="{972D9CCC-B7F5-4499-9832-9563313108A1}" type="parTrans" cxnId="{C9D957ED-432C-4955-A465-31D944AD0F47}">
      <dgm:prSet/>
      <dgm:spPr/>
      <dgm:t>
        <a:bodyPr/>
        <a:lstStyle/>
        <a:p>
          <a:endParaRPr lang="en-US"/>
        </a:p>
      </dgm:t>
    </dgm:pt>
    <dgm:pt modelId="{D34FAB5A-C575-4DAF-9D5D-4E119136C895}" type="sibTrans" cxnId="{C9D957ED-432C-4955-A465-31D944AD0F47}">
      <dgm:prSet/>
      <dgm:spPr/>
      <dgm:t>
        <a:bodyPr/>
        <a:lstStyle/>
        <a:p>
          <a:endParaRPr lang="en-US"/>
        </a:p>
      </dgm:t>
    </dgm:pt>
    <dgm:pt modelId="{E5CB0578-7843-4E37-95F1-E6646DE98D11}">
      <dgm:prSet phldrT="[Text]" custT="1"/>
      <dgm:spPr>
        <a:solidFill>
          <a:srgbClr val="FFC000"/>
        </a:solidFill>
      </dgm:spPr>
      <dgm:t>
        <a:bodyPr/>
        <a:lstStyle/>
        <a:p>
          <a:r>
            <a:rPr lang="en-US" sz="2400" dirty="0">
              <a:solidFill>
                <a:schemeClr val="bg1"/>
              </a:solidFill>
              <a:latin typeface="Arial Black" pitchFamily="34" charset="0"/>
            </a:rPr>
            <a:t>is </a:t>
          </a:r>
        </a:p>
      </dgm:t>
    </dgm:pt>
    <dgm:pt modelId="{3E555F97-E757-4C13-A873-9B92A3B7B9F0}" type="sibTrans" cxnId="{DF45CBF4-CB53-4BB3-9B6E-4BBF5C88853D}">
      <dgm:prSet/>
      <dgm:spPr/>
      <dgm:t>
        <a:bodyPr/>
        <a:lstStyle/>
        <a:p>
          <a:endParaRPr lang="en-US">
            <a:latin typeface="Arial Black" pitchFamily="34" charset="0"/>
          </a:endParaRPr>
        </a:p>
      </dgm:t>
    </dgm:pt>
    <dgm:pt modelId="{0A269A78-9C8F-4DE6-BD3F-1ED33568D1B1}" type="parTrans" cxnId="{DF45CBF4-CB53-4BB3-9B6E-4BBF5C88853D}">
      <dgm:prSet/>
      <dgm:spPr/>
      <dgm:t>
        <a:bodyPr/>
        <a:lstStyle/>
        <a:p>
          <a:endParaRPr lang="en-US"/>
        </a:p>
      </dgm:t>
    </dgm:pt>
    <dgm:pt modelId="{AE1E6574-1FFD-4511-A1DF-59D209E7CA67}" type="pres">
      <dgm:prSet presAssocID="{332CC48A-9FDB-4671-9DF5-4F0F3F51C505}" presName="cycle" presStyleCnt="0">
        <dgm:presLayoutVars>
          <dgm:dir/>
          <dgm:resizeHandles val="exact"/>
        </dgm:presLayoutVars>
      </dgm:prSet>
      <dgm:spPr/>
      <dgm:t>
        <a:bodyPr/>
        <a:lstStyle/>
        <a:p>
          <a:endParaRPr lang="en-US"/>
        </a:p>
      </dgm:t>
    </dgm:pt>
    <dgm:pt modelId="{FA7046C6-1E4E-482E-A88A-426543DD5991}" type="pres">
      <dgm:prSet presAssocID="{A7E8FA19-6FD5-4C56-8AFE-A660C4175189}" presName="node" presStyleLbl="node1" presStyleIdx="0" presStyleCnt="12" custScaleX="205776" custScaleY="220364" custRadScaleRad="102029" custRadScaleInc="15365">
        <dgm:presLayoutVars>
          <dgm:bulletEnabled val="1"/>
        </dgm:presLayoutVars>
      </dgm:prSet>
      <dgm:spPr/>
      <dgm:t>
        <a:bodyPr/>
        <a:lstStyle/>
        <a:p>
          <a:endParaRPr lang="en-US"/>
        </a:p>
      </dgm:t>
    </dgm:pt>
    <dgm:pt modelId="{D95E4A21-AA30-495A-88EE-C4D01559B82A}" type="pres">
      <dgm:prSet presAssocID="{A7E8FA19-6FD5-4C56-8AFE-A660C4175189}" presName="spNode" presStyleCnt="0"/>
      <dgm:spPr/>
    </dgm:pt>
    <dgm:pt modelId="{A3A17A71-72E5-4787-A29D-76E04197A3CF}" type="pres">
      <dgm:prSet presAssocID="{D4D48487-05EC-4418-A95E-B5814121C08E}" presName="sibTrans" presStyleLbl="sibTrans1D1" presStyleIdx="0" presStyleCnt="12"/>
      <dgm:spPr/>
      <dgm:t>
        <a:bodyPr/>
        <a:lstStyle/>
        <a:p>
          <a:endParaRPr lang="en-US"/>
        </a:p>
      </dgm:t>
    </dgm:pt>
    <dgm:pt modelId="{58A7248D-9A4F-4B60-AFE8-94A99B1850C0}" type="pres">
      <dgm:prSet presAssocID="{E5CB0578-7843-4E37-95F1-E6646DE98D11}" presName="node" presStyleLbl="node1" presStyleIdx="1" presStyleCnt="12" custScaleX="66149" custScaleY="89642" custRadScaleRad="102176" custRadScaleInc="34343">
        <dgm:presLayoutVars>
          <dgm:bulletEnabled val="1"/>
        </dgm:presLayoutVars>
      </dgm:prSet>
      <dgm:spPr/>
      <dgm:t>
        <a:bodyPr/>
        <a:lstStyle/>
        <a:p>
          <a:endParaRPr lang="en-US"/>
        </a:p>
      </dgm:t>
    </dgm:pt>
    <dgm:pt modelId="{FE95E6CA-B97E-4C00-B961-6A4CFA7EF274}" type="pres">
      <dgm:prSet presAssocID="{E5CB0578-7843-4E37-95F1-E6646DE98D11}" presName="spNode" presStyleCnt="0"/>
      <dgm:spPr/>
    </dgm:pt>
    <dgm:pt modelId="{B5178B11-046A-46D4-9A11-537EC723A8DC}" type="pres">
      <dgm:prSet presAssocID="{3E555F97-E757-4C13-A873-9B92A3B7B9F0}" presName="sibTrans" presStyleLbl="sibTrans1D1" presStyleIdx="1" presStyleCnt="12"/>
      <dgm:spPr/>
      <dgm:t>
        <a:bodyPr/>
        <a:lstStyle/>
        <a:p>
          <a:endParaRPr lang="en-US"/>
        </a:p>
      </dgm:t>
    </dgm:pt>
    <dgm:pt modelId="{B30238FA-0C80-4E70-97FF-C3EABD6A718B}" type="pres">
      <dgm:prSet presAssocID="{73AE6C7C-1E07-4759-B725-BF8C67F0EF08}" presName="node" presStyleLbl="node1" presStyleIdx="2" presStyleCnt="12" custScaleX="221007" custScaleY="250323" custRadScaleRad="106661" custRadScaleInc="57398">
        <dgm:presLayoutVars>
          <dgm:bulletEnabled val="1"/>
        </dgm:presLayoutVars>
      </dgm:prSet>
      <dgm:spPr/>
      <dgm:t>
        <a:bodyPr/>
        <a:lstStyle/>
        <a:p>
          <a:endParaRPr lang="en-US"/>
        </a:p>
      </dgm:t>
    </dgm:pt>
    <dgm:pt modelId="{0BA6967E-7B00-4A16-842A-D965BEF2912B}" type="pres">
      <dgm:prSet presAssocID="{73AE6C7C-1E07-4759-B725-BF8C67F0EF08}" presName="spNode" presStyleCnt="0"/>
      <dgm:spPr/>
    </dgm:pt>
    <dgm:pt modelId="{90FFF499-5BCB-4732-BE53-45425783D144}" type="pres">
      <dgm:prSet presAssocID="{B3350EE7-DBD5-477F-8B05-904DE7A5845A}" presName="sibTrans" presStyleLbl="sibTrans1D1" presStyleIdx="2" presStyleCnt="12"/>
      <dgm:spPr/>
      <dgm:t>
        <a:bodyPr/>
        <a:lstStyle/>
        <a:p>
          <a:endParaRPr lang="en-US"/>
        </a:p>
      </dgm:t>
    </dgm:pt>
    <dgm:pt modelId="{14273406-891C-4A1E-9875-FABBEFF37328}" type="pres">
      <dgm:prSet presAssocID="{C2E8CF62-0860-4C21-9813-78A76D322924}" presName="node" presStyleLbl="node1" presStyleIdx="3" presStyleCnt="12" custScaleX="61441" custScaleY="89642" custRadScaleRad="105820" custRadScaleInc="6903">
        <dgm:presLayoutVars>
          <dgm:bulletEnabled val="1"/>
        </dgm:presLayoutVars>
      </dgm:prSet>
      <dgm:spPr/>
      <dgm:t>
        <a:bodyPr/>
        <a:lstStyle/>
        <a:p>
          <a:endParaRPr lang="en-US"/>
        </a:p>
      </dgm:t>
    </dgm:pt>
    <dgm:pt modelId="{7C138440-1C84-4EC0-8066-70DECB34FD6F}" type="pres">
      <dgm:prSet presAssocID="{C2E8CF62-0860-4C21-9813-78A76D322924}" presName="spNode" presStyleCnt="0"/>
      <dgm:spPr/>
    </dgm:pt>
    <dgm:pt modelId="{BBD5D697-3DA3-473E-A67F-3C73783128B8}" type="pres">
      <dgm:prSet presAssocID="{BB6CC2FF-2F07-46FC-A0B2-A0E440E6DCA2}" presName="sibTrans" presStyleLbl="sibTrans1D1" presStyleIdx="3" presStyleCnt="12"/>
      <dgm:spPr/>
      <dgm:t>
        <a:bodyPr/>
        <a:lstStyle/>
        <a:p>
          <a:endParaRPr lang="en-US"/>
        </a:p>
      </dgm:t>
    </dgm:pt>
    <dgm:pt modelId="{72164B76-C3CF-4535-891E-17C0180BE4CF}" type="pres">
      <dgm:prSet presAssocID="{05F7B8BC-F731-4F06-AF58-0092F2AE984A}" presName="node" presStyleLbl="node1" presStyleIdx="4" presStyleCnt="12" custScaleX="218362" custScaleY="257464" custRadScaleRad="103582" custRadScaleInc="-17506">
        <dgm:presLayoutVars>
          <dgm:bulletEnabled val="1"/>
        </dgm:presLayoutVars>
      </dgm:prSet>
      <dgm:spPr/>
      <dgm:t>
        <a:bodyPr/>
        <a:lstStyle/>
        <a:p>
          <a:endParaRPr lang="en-US"/>
        </a:p>
      </dgm:t>
    </dgm:pt>
    <dgm:pt modelId="{F1DEA89E-48D0-4C78-B166-26F8F1D38600}" type="pres">
      <dgm:prSet presAssocID="{05F7B8BC-F731-4F06-AF58-0092F2AE984A}" presName="spNode" presStyleCnt="0"/>
      <dgm:spPr/>
    </dgm:pt>
    <dgm:pt modelId="{6D8FECF7-B894-4C73-A9B4-230AE351DCD5}" type="pres">
      <dgm:prSet presAssocID="{C4045588-FBF6-4B00-90E5-427D18435C8A}" presName="sibTrans" presStyleLbl="sibTrans1D1" presStyleIdx="4" presStyleCnt="12"/>
      <dgm:spPr/>
      <dgm:t>
        <a:bodyPr/>
        <a:lstStyle/>
        <a:p>
          <a:endParaRPr lang="en-US"/>
        </a:p>
      </dgm:t>
    </dgm:pt>
    <dgm:pt modelId="{DEBAEA05-6172-4A1C-98D4-5CBD1ACBC3D1}" type="pres">
      <dgm:prSet presAssocID="{99F784EB-3AB0-4804-B5F6-068AAE0EFF22}" presName="node" presStyleLbl="node1" presStyleIdx="5" presStyleCnt="12" custScaleX="61441" custScaleY="89642" custRadScaleRad="102453" custRadScaleInc="-10018">
        <dgm:presLayoutVars>
          <dgm:bulletEnabled val="1"/>
        </dgm:presLayoutVars>
      </dgm:prSet>
      <dgm:spPr/>
      <dgm:t>
        <a:bodyPr/>
        <a:lstStyle/>
        <a:p>
          <a:endParaRPr lang="en-US"/>
        </a:p>
      </dgm:t>
    </dgm:pt>
    <dgm:pt modelId="{6BC7888E-0380-4F5C-995C-DFC680523714}" type="pres">
      <dgm:prSet presAssocID="{99F784EB-3AB0-4804-B5F6-068AAE0EFF22}" presName="spNode" presStyleCnt="0"/>
      <dgm:spPr/>
    </dgm:pt>
    <dgm:pt modelId="{C5E22493-6A4E-4ACA-86D2-581D05F4E7C6}" type="pres">
      <dgm:prSet presAssocID="{40EE0506-FC74-4341-B0D4-0DBC5609EA22}" presName="sibTrans" presStyleLbl="sibTrans1D1" presStyleIdx="5" presStyleCnt="12"/>
      <dgm:spPr/>
      <dgm:t>
        <a:bodyPr/>
        <a:lstStyle/>
        <a:p>
          <a:endParaRPr lang="en-US"/>
        </a:p>
      </dgm:t>
    </dgm:pt>
    <dgm:pt modelId="{B7D08975-62E5-4D40-8D91-D99E3FBB1938}" type="pres">
      <dgm:prSet presAssocID="{4AFC9BE9-45D3-4329-AF73-EDC87543CF06}" presName="node" presStyleLbl="node1" presStyleIdx="6" presStyleCnt="12" custScaleX="205918" custScaleY="238112" custRadScaleRad="100111" custRadScaleInc="1846">
        <dgm:presLayoutVars>
          <dgm:bulletEnabled val="1"/>
        </dgm:presLayoutVars>
      </dgm:prSet>
      <dgm:spPr/>
      <dgm:t>
        <a:bodyPr/>
        <a:lstStyle/>
        <a:p>
          <a:endParaRPr lang="en-US"/>
        </a:p>
      </dgm:t>
    </dgm:pt>
    <dgm:pt modelId="{C10558D5-C6D6-4037-A743-532E29BB1B83}" type="pres">
      <dgm:prSet presAssocID="{4AFC9BE9-45D3-4329-AF73-EDC87543CF06}" presName="spNode" presStyleCnt="0"/>
      <dgm:spPr/>
    </dgm:pt>
    <dgm:pt modelId="{3E6DD824-B668-405A-8033-13172A003840}" type="pres">
      <dgm:prSet presAssocID="{665E2F99-A108-4C1F-A4E9-5D7ACCAA5DEF}" presName="sibTrans" presStyleLbl="sibTrans1D1" presStyleIdx="6" presStyleCnt="12"/>
      <dgm:spPr/>
      <dgm:t>
        <a:bodyPr/>
        <a:lstStyle/>
        <a:p>
          <a:endParaRPr lang="en-US"/>
        </a:p>
      </dgm:t>
    </dgm:pt>
    <dgm:pt modelId="{34B995F5-0586-4F35-8273-C24DF696239B}" type="pres">
      <dgm:prSet presAssocID="{D751CB3C-D1B4-4040-AE63-8B8D55BCE6A8}" presName="node" presStyleLbl="node1" presStyleIdx="7" presStyleCnt="12" custScaleX="61441" custScaleY="89642" custRadScaleRad="100359" custRadScaleInc="20895">
        <dgm:presLayoutVars>
          <dgm:bulletEnabled val="1"/>
        </dgm:presLayoutVars>
      </dgm:prSet>
      <dgm:spPr/>
      <dgm:t>
        <a:bodyPr/>
        <a:lstStyle/>
        <a:p>
          <a:endParaRPr lang="en-US"/>
        </a:p>
      </dgm:t>
    </dgm:pt>
    <dgm:pt modelId="{3E32F1EC-4E52-4DB5-9304-5C5D27119993}" type="pres">
      <dgm:prSet presAssocID="{D751CB3C-D1B4-4040-AE63-8B8D55BCE6A8}" presName="spNode" presStyleCnt="0"/>
      <dgm:spPr/>
    </dgm:pt>
    <dgm:pt modelId="{A4C6FA11-1B07-488C-9E82-DA8A236D8A20}" type="pres">
      <dgm:prSet presAssocID="{8D574271-72EF-4CB4-B806-080921B3DCE4}" presName="sibTrans" presStyleLbl="sibTrans1D1" presStyleIdx="7" presStyleCnt="12"/>
      <dgm:spPr/>
      <dgm:t>
        <a:bodyPr/>
        <a:lstStyle/>
        <a:p>
          <a:endParaRPr lang="en-US"/>
        </a:p>
      </dgm:t>
    </dgm:pt>
    <dgm:pt modelId="{206AE356-8F58-451A-80D1-F7EE640798B1}" type="pres">
      <dgm:prSet presAssocID="{992CFCCB-A59D-4C9A-A3F9-259E9C557E9A}" presName="node" presStyleLbl="node1" presStyleIdx="8" presStyleCnt="12" custScaleX="203375" custScaleY="239560" custRadScaleRad="103901" custRadScaleInc="29764">
        <dgm:presLayoutVars>
          <dgm:bulletEnabled val="1"/>
        </dgm:presLayoutVars>
      </dgm:prSet>
      <dgm:spPr/>
      <dgm:t>
        <a:bodyPr/>
        <a:lstStyle/>
        <a:p>
          <a:endParaRPr lang="en-US"/>
        </a:p>
      </dgm:t>
    </dgm:pt>
    <dgm:pt modelId="{00A6931C-716E-4E78-8651-9A201D7B3E88}" type="pres">
      <dgm:prSet presAssocID="{992CFCCB-A59D-4C9A-A3F9-259E9C557E9A}" presName="spNode" presStyleCnt="0"/>
      <dgm:spPr/>
    </dgm:pt>
    <dgm:pt modelId="{AEA0E206-BA11-465A-B395-C6F3B3D7763F}" type="pres">
      <dgm:prSet presAssocID="{98312B50-0256-4947-BC2A-0D15CCF84897}" presName="sibTrans" presStyleLbl="sibTrans1D1" presStyleIdx="8" presStyleCnt="12"/>
      <dgm:spPr/>
      <dgm:t>
        <a:bodyPr/>
        <a:lstStyle/>
        <a:p>
          <a:endParaRPr lang="en-US"/>
        </a:p>
      </dgm:t>
    </dgm:pt>
    <dgm:pt modelId="{4F1FE22C-8EA5-4EE5-B61D-46A1AF7F4909}" type="pres">
      <dgm:prSet presAssocID="{76BA02F7-8B22-4D05-B74E-80745ED0D16D}" presName="node" presStyleLbl="node1" presStyleIdx="9" presStyleCnt="12" custScaleX="61441" custScaleY="89642" custRadScaleRad="106368" custRadScaleInc="8171">
        <dgm:presLayoutVars>
          <dgm:bulletEnabled val="1"/>
        </dgm:presLayoutVars>
      </dgm:prSet>
      <dgm:spPr/>
      <dgm:t>
        <a:bodyPr/>
        <a:lstStyle/>
        <a:p>
          <a:endParaRPr lang="en-US"/>
        </a:p>
      </dgm:t>
    </dgm:pt>
    <dgm:pt modelId="{7F5BD60E-11DC-4EB5-848E-A7FD372B6235}" type="pres">
      <dgm:prSet presAssocID="{76BA02F7-8B22-4D05-B74E-80745ED0D16D}" presName="spNode" presStyleCnt="0"/>
      <dgm:spPr/>
    </dgm:pt>
    <dgm:pt modelId="{0F90DDEE-B64B-4CF4-9193-54DDCA9B82E5}" type="pres">
      <dgm:prSet presAssocID="{D34FAB5A-C575-4DAF-9D5D-4E119136C895}" presName="sibTrans" presStyleLbl="sibTrans1D1" presStyleIdx="9" presStyleCnt="12"/>
      <dgm:spPr/>
      <dgm:t>
        <a:bodyPr/>
        <a:lstStyle/>
        <a:p>
          <a:endParaRPr lang="en-US"/>
        </a:p>
      </dgm:t>
    </dgm:pt>
    <dgm:pt modelId="{0080D5C3-0F6F-4CF7-B469-FEDEC6BDF10D}" type="pres">
      <dgm:prSet presAssocID="{66581A68-3A83-4433-9194-A70B7B3C56C1}" presName="node" presStyleLbl="node1" presStyleIdx="10" presStyleCnt="12" custScaleX="204430" custScaleY="231442" custRadScaleRad="105692" custRadScaleInc="-9470">
        <dgm:presLayoutVars>
          <dgm:bulletEnabled val="1"/>
        </dgm:presLayoutVars>
      </dgm:prSet>
      <dgm:spPr/>
      <dgm:t>
        <a:bodyPr/>
        <a:lstStyle/>
        <a:p>
          <a:endParaRPr lang="en-US"/>
        </a:p>
      </dgm:t>
    </dgm:pt>
    <dgm:pt modelId="{5C12036A-AE65-434D-B854-BE258F8FABF6}" type="pres">
      <dgm:prSet presAssocID="{66581A68-3A83-4433-9194-A70B7B3C56C1}" presName="spNode" presStyleCnt="0"/>
      <dgm:spPr/>
    </dgm:pt>
    <dgm:pt modelId="{EFEF6AA4-90CE-4FC4-9743-8B26B9224EE0}" type="pres">
      <dgm:prSet presAssocID="{58A84F32-55CD-418A-A3D9-25FBD7A0C068}" presName="sibTrans" presStyleLbl="sibTrans1D1" presStyleIdx="10" presStyleCnt="12"/>
      <dgm:spPr/>
      <dgm:t>
        <a:bodyPr/>
        <a:lstStyle/>
        <a:p>
          <a:endParaRPr lang="en-US"/>
        </a:p>
      </dgm:t>
    </dgm:pt>
    <dgm:pt modelId="{20D854C5-5863-47F1-B164-D0ACAEB85536}" type="pres">
      <dgm:prSet presAssocID="{076FEF37-D5A3-4358-BA6F-6A6B8A81B53F}" presName="node" presStyleLbl="node1" presStyleIdx="11" presStyleCnt="12" custScaleX="61441" custScaleY="89642" custRadScaleRad="101472" custRadScaleInc="-145">
        <dgm:presLayoutVars>
          <dgm:bulletEnabled val="1"/>
        </dgm:presLayoutVars>
      </dgm:prSet>
      <dgm:spPr/>
      <dgm:t>
        <a:bodyPr/>
        <a:lstStyle/>
        <a:p>
          <a:endParaRPr lang="en-US"/>
        </a:p>
      </dgm:t>
    </dgm:pt>
    <dgm:pt modelId="{58E79194-F20B-4DE0-A53B-4DF25E6CC5EE}" type="pres">
      <dgm:prSet presAssocID="{076FEF37-D5A3-4358-BA6F-6A6B8A81B53F}" presName="spNode" presStyleCnt="0"/>
      <dgm:spPr/>
    </dgm:pt>
    <dgm:pt modelId="{7BE19140-A865-4FE2-8DF5-E2E3BCD84C20}" type="pres">
      <dgm:prSet presAssocID="{00F33D32-53CD-4DEC-8B34-1DDBAF572D41}" presName="sibTrans" presStyleLbl="sibTrans1D1" presStyleIdx="11" presStyleCnt="12"/>
      <dgm:spPr/>
      <dgm:t>
        <a:bodyPr/>
        <a:lstStyle/>
        <a:p>
          <a:endParaRPr lang="en-US"/>
        </a:p>
      </dgm:t>
    </dgm:pt>
  </dgm:ptLst>
  <dgm:cxnLst>
    <dgm:cxn modelId="{04650B67-1999-4ADE-9705-54DF2262078E}" type="presOf" srcId="{076FEF37-D5A3-4358-BA6F-6A6B8A81B53F}" destId="{20D854C5-5863-47F1-B164-D0ACAEB85536}" srcOrd="0" destOrd="0" presId="urn:microsoft.com/office/officeart/2005/8/layout/cycle6"/>
    <dgm:cxn modelId="{354AABE9-A26C-499D-8CE0-28E8CD9EC76B}" type="presOf" srcId="{40EE0506-FC74-4341-B0D4-0DBC5609EA22}" destId="{C5E22493-6A4E-4ACA-86D2-581D05F4E7C6}" srcOrd="0" destOrd="0" presId="urn:microsoft.com/office/officeart/2005/8/layout/cycle6"/>
    <dgm:cxn modelId="{B2BEE260-9E17-41E2-9D5E-69D89AA81A68}" type="presOf" srcId="{D751CB3C-D1B4-4040-AE63-8B8D55BCE6A8}" destId="{34B995F5-0586-4F35-8273-C24DF696239B}" srcOrd="0" destOrd="0" presId="urn:microsoft.com/office/officeart/2005/8/layout/cycle6"/>
    <dgm:cxn modelId="{F57F943F-9835-45B7-8897-2AE0F29D1275}" type="presOf" srcId="{66581A68-3A83-4433-9194-A70B7B3C56C1}" destId="{0080D5C3-0F6F-4CF7-B469-FEDEC6BDF10D}" srcOrd="0" destOrd="0" presId="urn:microsoft.com/office/officeart/2005/8/layout/cycle6"/>
    <dgm:cxn modelId="{63809701-E987-4B19-9FD5-378FE51530D8}" type="presOf" srcId="{A7E8FA19-6FD5-4C56-8AFE-A660C4175189}" destId="{FA7046C6-1E4E-482E-A88A-426543DD5991}" srcOrd="0" destOrd="0" presId="urn:microsoft.com/office/officeart/2005/8/layout/cycle6"/>
    <dgm:cxn modelId="{DF45CBF4-CB53-4BB3-9B6E-4BBF5C88853D}" srcId="{332CC48A-9FDB-4671-9DF5-4F0F3F51C505}" destId="{E5CB0578-7843-4E37-95F1-E6646DE98D11}" srcOrd="1" destOrd="0" parTransId="{0A269A78-9C8F-4DE6-BD3F-1ED33568D1B1}" sibTransId="{3E555F97-E757-4C13-A873-9B92A3B7B9F0}"/>
    <dgm:cxn modelId="{3ECC70B0-E9A1-411C-9669-4E054B0A0FD6}" srcId="{332CC48A-9FDB-4671-9DF5-4F0F3F51C505}" destId="{99F784EB-3AB0-4804-B5F6-068AAE0EFF22}" srcOrd="5" destOrd="0" parTransId="{C70F1A49-BEC3-4404-8A56-05F2F9E8EB79}" sibTransId="{40EE0506-FC74-4341-B0D4-0DBC5609EA22}"/>
    <dgm:cxn modelId="{4D755028-3304-46B6-8B46-BB79EC015C15}" type="presOf" srcId="{00F33D32-53CD-4DEC-8B34-1DDBAF572D41}" destId="{7BE19140-A865-4FE2-8DF5-E2E3BCD84C20}" srcOrd="0" destOrd="0" presId="urn:microsoft.com/office/officeart/2005/8/layout/cycle6"/>
    <dgm:cxn modelId="{9DCBD537-F457-44D8-87E7-268C6FFACAF6}" type="presOf" srcId="{73AE6C7C-1E07-4759-B725-BF8C67F0EF08}" destId="{B30238FA-0C80-4E70-97FF-C3EABD6A718B}" srcOrd="0" destOrd="0" presId="urn:microsoft.com/office/officeart/2005/8/layout/cycle6"/>
    <dgm:cxn modelId="{3B84E935-CC87-4CCD-B665-935057CAC880}" srcId="{332CC48A-9FDB-4671-9DF5-4F0F3F51C505}" destId="{D751CB3C-D1B4-4040-AE63-8B8D55BCE6A8}" srcOrd="7" destOrd="0" parTransId="{30CD35B0-AE5C-4045-A14F-B1DA4E3A7ACE}" sibTransId="{8D574271-72EF-4CB4-B806-080921B3DCE4}"/>
    <dgm:cxn modelId="{E7168FAA-4CCE-4191-8FD2-AF57EECCD9FF}" type="presOf" srcId="{4AFC9BE9-45D3-4329-AF73-EDC87543CF06}" destId="{B7D08975-62E5-4D40-8D91-D99E3FBB1938}" srcOrd="0" destOrd="0" presId="urn:microsoft.com/office/officeart/2005/8/layout/cycle6"/>
    <dgm:cxn modelId="{5131B36E-5DA3-4219-8F60-5D158CD71710}" srcId="{332CC48A-9FDB-4671-9DF5-4F0F3F51C505}" destId="{05F7B8BC-F731-4F06-AF58-0092F2AE984A}" srcOrd="4" destOrd="0" parTransId="{90EF4B5B-9EDE-48D9-A290-65B43A781147}" sibTransId="{C4045588-FBF6-4B00-90E5-427D18435C8A}"/>
    <dgm:cxn modelId="{3864BEED-98CA-4F3D-9B49-5D7E503CA175}" type="presOf" srcId="{C4045588-FBF6-4B00-90E5-427D18435C8A}" destId="{6D8FECF7-B894-4C73-A9B4-230AE351DCD5}" srcOrd="0" destOrd="0" presId="urn:microsoft.com/office/officeart/2005/8/layout/cycle6"/>
    <dgm:cxn modelId="{7283B2D9-0ABD-4EBF-BBB4-00788CDD8A42}" type="presOf" srcId="{98312B50-0256-4947-BC2A-0D15CCF84897}" destId="{AEA0E206-BA11-465A-B395-C6F3B3D7763F}" srcOrd="0" destOrd="0" presId="urn:microsoft.com/office/officeart/2005/8/layout/cycle6"/>
    <dgm:cxn modelId="{6BE62C2B-D5C1-45D2-8AB3-85260917E80A}" type="presOf" srcId="{05F7B8BC-F731-4F06-AF58-0092F2AE984A}" destId="{72164B76-C3CF-4535-891E-17C0180BE4CF}" srcOrd="0" destOrd="0" presId="urn:microsoft.com/office/officeart/2005/8/layout/cycle6"/>
    <dgm:cxn modelId="{06EECB44-FF51-450E-B58D-E05F22A90091}" type="presOf" srcId="{58A84F32-55CD-418A-A3D9-25FBD7A0C068}" destId="{EFEF6AA4-90CE-4FC4-9743-8B26B9224EE0}" srcOrd="0" destOrd="0" presId="urn:microsoft.com/office/officeart/2005/8/layout/cycle6"/>
    <dgm:cxn modelId="{C9D957ED-432C-4955-A465-31D944AD0F47}" srcId="{332CC48A-9FDB-4671-9DF5-4F0F3F51C505}" destId="{76BA02F7-8B22-4D05-B74E-80745ED0D16D}" srcOrd="9" destOrd="0" parTransId="{972D9CCC-B7F5-4499-9832-9563313108A1}" sibTransId="{D34FAB5A-C575-4DAF-9D5D-4E119136C895}"/>
    <dgm:cxn modelId="{E6DD54A4-523D-42FC-869E-DA7CE50EDFF2}" type="presOf" srcId="{992CFCCB-A59D-4C9A-A3F9-259E9C557E9A}" destId="{206AE356-8F58-451A-80D1-F7EE640798B1}" srcOrd="0" destOrd="0" presId="urn:microsoft.com/office/officeart/2005/8/layout/cycle6"/>
    <dgm:cxn modelId="{A5F3E6F4-3004-4D03-B1E2-28A984FCBB59}" type="presOf" srcId="{8D574271-72EF-4CB4-B806-080921B3DCE4}" destId="{A4C6FA11-1B07-488C-9E82-DA8A236D8A20}" srcOrd="0" destOrd="0" presId="urn:microsoft.com/office/officeart/2005/8/layout/cycle6"/>
    <dgm:cxn modelId="{B30CB06C-08EE-4321-826D-634D3268BE6E}" srcId="{332CC48A-9FDB-4671-9DF5-4F0F3F51C505}" destId="{076FEF37-D5A3-4358-BA6F-6A6B8A81B53F}" srcOrd="11" destOrd="0" parTransId="{95BA196F-A5D9-466A-8EE6-8BDB1D169825}" sibTransId="{00F33D32-53CD-4DEC-8B34-1DDBAF572D41}"/>
    <dgm:cxn modelId="{9D983EBF-96B5-4412-9BF4-AB1BC06BA76B}" type="presOf" srcId="{3E555F97-E757-4C13-A873-9B92A3B7B9F0}" destId="{B5178B11-046A-46D4-9A11-537EC723A8DC}" srcOrd="0" destOrd="0" presId="urn:microsoft.com/office/officeart/2005/8/layout/cycle6"/>
    <dgm:cxn modelId="{04B81446-D740-40C9-ACC7-2F9333691A1C}" type="presOf" srcId="{E5CB0578-7843-4E37-95F1-E6646DE98D11}" destId="{58A7248D-9A4F-4B60-AFE8-94A99B1850C0}" srcOrd="0" destOrd="0" presId="urn:microsoft.com/office/officeart/2005/8/layout/cycle6"/>
    <dgm:cxn modelId="{C96B8C67-698B-4D01-9806-05A584C366F0}" type="presOf" srcId="{C2E8CF62-0860-4C21-9813-78A76D322924}" destId="{14273406-891C-4A1E-9875-FABBEFF37328}" srcOrd="0" destOrd="0" presId="urn:microsoft.com/office/officeart/2005/8/layout/cycle6"/>
    <dgm:cxn modelId="{232C6FEF-8095-4455-9603-EAC7F421953A}" srcId="{332CC48A-9FDB-4671-9DF5-4F0F3F51C505}" destId="{A7E8FA19-6FD5-4C56-8AFE-A660C4175189}" srcOrd="0" destOrd="0" parTransId="{13C469AD-4E15-4FC7-A9C6-DEDAF0A78F75}" sibTransId="{D4D48487-05EC-4418-A95E-B5814121C08E}"/>
    <dgm:cxn modelId="{B348FE91-B508-4E70-BE1E-A6CF3252844F}" type="presOf" srcId="{BB6CC2FF-2F07-46FC-A0B2-A0E440E6DCA2}" destId="{BBD5D697-3DA3-473E-A67F-3C73783128B8}" srcOrd="0" destOrd="0" presId="urn:microsoft.com/office/officeart/2005/8/layout/cycle6"/>
    <dgm:cxn modelId="{B2964FA6-991F-4FFC-A9EE-7CDEDC23B9BA}" srcId="{332CC48A-9FDB-4671-9DF5-4F0F3F51C505}" destId="{992CFCCB-A59D-4C9A-A3F9-259E9C557E9A}" srcOrd="8" destOrd="0" parTransId="{07ED3D10-AE0B-4072-9AC7-673761AD485F}" sibTransId="{98312B50-0256-4947-BC2A-0D15CCF84897}"/>
    <dgm:cxn modelId="{BC4C332C-F5DB-48C1-B0FA-CED47C8D2652}" srcId="{332CC48A-9FDB-4671-9DF5-4F0F3F51C505}" destId="{66581A68-3A83-4433-9194-A70B7B3C56C1}" srcOrd="10" destOrd="0" parTransId="{8D0F2E5D-3448-4205-80B1-EE9AF195860D}" sibTransId="{58A84F32-55CD-418A-A3D9-25FBD7A0C068}"/>
    <dgm:cxn modelId="{A70EC205-6C6D-4D0C-A3C8-87997D82C03C}" srcId="{332CC48A-9FDB-4671-9DF5-4F0F3F51C505}" destId="{C2E8CF62-0860-4C21-9813-78A76D322924}" srcOrd="3" destOrd="0" parTransId="{E6F5F168-7985-4641-BF75-49CA17A83E1B}" sibTransId="{BB6CC2FF-2F07-46FC-A0B2-A0E440E6DCA2}"/>
    <dgm:cxn modelId="{996BA781-3D48-42BF-ABCD-EDB9C42BA907}" srcId="{332CC48A-9FDB-4671-9DF5-4F0F3F51C505}" destId="{4AFC9BE9-45D3-4329-AF73-EDC87543CF06}" srcOrd="6" destOrd="0" parTransId="{F448AF4E-0249-4219-8A07-9478E40A39ED}" sibTransId="{665E2F99-A108-4C1F-A4E9-5D7ACCAA5DEF}"/>
    <dgm:cxn modelId="{DC04CC87-5D7C-4A1B-83C1-123E5AADD383}" srcId="{332CC48A-9FDB-4671-9DF5-4F0F3F51C505}" destId="{73AE6C7C-1E07-4759-B725-BF8C67F0EF08}" srcOrd="2" destOrd="0" parTransId="{53B01E07-80C9-4B36-8265-CF01E73F66A6}" sibTransId="{B3350EE7-DBD5-477F-8B05-904DE7A5845A}"/>
    <dgm:cxn modelId="{5B7B2C8B-E4AD-47D4-853A-A1D7FBBC79B4}" type="presOf" srcId="{332CC48A-9FDB-4671-9DF5-4F0F3F51C505}" destId="{AE1E6574-1FFD-4511-A1DF-59D209E7CA67}" srcOrd="0" destOrd="0" presId="urn:microsoft.com/office/officeart/2005/8/layout/cycle6"/>
    <dgm:cxn modelId="{A0BF5C72-0D46-4DBC-B6D0-9C21642D35C8}" type="presOf" srcId="{99F784EB-3AB0-4804-B5F6-068AAE0EFF22}" destId="{DEBAEA05-6172-4A1C-98D4-5CBD1ACBC3D1}" srcOrd="0" destOrd="0" presId="urn:microsoft.com/office/officeart/2005/8/layout/cycle6"/>
    <dgm:cxn modelId="{31068253-E0B1-433A-8FFD-2151E4F38F8C}" type="presOf" srcId="{D4D48487-05EC-4418-A95E-B5814121C08E}" destId="{A3A17A71-72E5-4787-A29D-76E04197A3CF}" srcOrd="0" destOrd="0" presId="urn:microsoft.com/office/officeart/2005/8/layout/cycle6"/>
    <dgm:cxn modelId="{118F6339-082C-416D-B033-5C5878AD7A42}" type="presOf" srcId="{76BA02F7-8B22-4D05-B74E-80745ED0D16D}" destId="{4F1FE22C-8EA5-4EE5-B61D-46A1AF7F4909}" srcOrd="0" destOrd="0" presId="urn:microsoft.com/office/officeart/2005/8/layout/cycle6"/>
    <dgm:cxn modelId="{36E60B41-E454-4F72-8611-4B7D113E25CD}" type="presOf" srcId="{D34FAB5A-C575-4DAF-9D5D-4E119136C895}" destId="{0F90DDEE-B64B-4CF4-9193-54DDCA9B82E5}" srcOrd="0" destOrd="0" presId="urn:microsoft.com/office/officeart/2005/8/layout/cycle6"/>
    <dgm:cxn modelId="{7C70DE26-1AE9-4A65-A4A8-2D955CA0D689}" type="presOf" srcId="{665E2F99-A108-4C1F-A4E9-5D7ACCAA5DEF}" destId="{3E6DD824-B668-405A-8033-13172A003840}" srcOrd="0" destOrd="0" presId="urn:microsoft.com/office/officeart/2005/8/layout/cycle6"/>
    <dgm:cxn modelId="{1B1B8BE4-BCEA-47CD-9E0D-3515EF4966E5}" type="presOf" srcId="{B3350EE7-DBD5-477F-8B05-904DE7A5845A}" destId="{90FFF499-5BCB-4732-BE53-45425783D144}" srcOrd="0" destOrd="0" presId="urn:microsoft.com/office/officeart/2005/8/layout/cycle6"/>
    <dgm:cxn modelId="{85321FC1-4BBD-44F4-B96C-F3A91C338272}" type="presParOf" srcId="{AE1E6574-1FFD-4511-A1DF-59D209E7CA67}" destId="{FA7046C6-1E4E-482E-A88A-426543DD5991}" srcOrd="0" destOrd="0" presId="urn:microsoft.com/office/officeart/2005/8/layout/cycle6"/>
    <dgm:cxn modelId="{6DE732F6-24D7-475E-B0A7-3DC62C058D2C}" type="presParOf" srcId="{AE1E6574-1FFD-4511-A1DF-59D209E7CA67}" destId="{D95E4A21-AA30-495A-88EE-C4D01559B82A}" srcOrd="1" destOrd="0" presId="urn:microsoft.com/office/officeart/2005/8/layout/cycle6"/>
    <dgm:cxn modelId="{CB043ECD-8D16-4269-A0DB-AFB41A7916EC}" type="presParOf" srcId="{AE1E6574-1FFD-4511-A1DF-59D209E7CA67}" destId="{A3A17A71-72E5-4787-A29D-76E04197A3CF}" srcOrd="2" destOrd="0" presId="urn:microsoft.com/office/officeart/2005/8/layout/cycle6"/>
    <dgm:cxn modelId="{103A920F-1F7B-420A-BFFD-63850EF747AA}" type="presParOf" srcId="{AE1E6574-1FFD-4511-A1DF-59D209E7CA67}" destId="{58A7248D-9A4F-4B60-AFE8-94A99B1850C0}" srcOrd="3" destOrd="0" presId="urn:microsoft.com/office/officeart/2005/8/layout/cycle6"/>
    <dgm:cxn modelId="{66FA0482-DEB6-456D-8A3D-6D2E8F5B4E38}" type="presParOf" srcId="{AE1E6574-1FFD-4511-A1DF-59D209E7CA67}" destId="{FE95E6CA-B97E-4C00-B961-6A4CFA7EF274}" srcOrd="4" destOrd="0" presId="urn:microsoft.com/office/officeart/2005/8/layout/cycle6"/>
    <dgm:cxn modelId="{C5FC2DB3-B046-484E-B337-F00F2D5B1D11}" type="presParOf" srcId="{AE1E6574-1FFD-4511-A1DF-59D209E7CA67}" destId="{B5178B11-046A-46D4-9A11-537EC723A8DC}" srcOrd="5" destOrd="0" presId="urn:microsoft.com/office/officeart/2005/8/layout/cycle6"/>
    <dgm:cxn modelId="{EB8FF709-4564-4B3D-ABC1-861DF8144CB4}" type="presParOf" srcId="{AE1E6574-1FFD-4511-A1DF-59D209E7CA67}" destId="{B30238FA-0C80-4E70-97FF-C3EABD6A718B}" srcOrd="6" destOrd="0" presId="urn:microsoft.com/office/officeart/2005/8/layout/cycle6"/>
    <dgm:cxn modelId="{829A2515-B10F-42AE-BDD4-335F70C702A3}" type="presParOf" srcId="{AE1E6574-1FFD-4511-A1DF-59D209E7CA67}" destId="{0BA6967E-7B00-4A16-842A-D965BEF2912B}" srcOrd="7" destOrd="0" presId="urn:microsoft.com/office/officeart/2005/8/layout/cycle6"/>
    <dgm:cxn modelId="{0A40CB34-7ECF-4451-9D27-47F960CF10AD}" type="presParOf" srcId="{AE1E6574-1FFD-4511-A1DF-59D209E7CA67}" destId="{90FFF499-5BCB-4732-BE53-45425783D144}" srcOrd="8" destOrd="0" presId="urn:microsoft.com/office/officeart/2005/8/layout/cycle6"/>
    <dgm:cxn modelId="{1E6405FF-D187-4662-81A9-030B3AE46895}" type="presParOf" srcId="{AE1E6574-1FFD-4511-A1DF-59D209E7CA67}" destId="{14273406-891C-4A1E-9875-FABBEFF37328}" srcOrd="9" destOrd="0" presId="urn:microsoft.com/office/officeart/2005/8/layout/cycle6"/>
    <dgm:cxn modelId="{EE8689BD-1217-4B45-880B-9A04E27E86C1}" type="presParOf" srcId="{AE1E6574-1FFD-4511-A1DF-59D209E7CA67}" destId="{7C138440-1C84-4EC0-8066-70DECB34FD6F}" srcOrd="10" destOrd="0" presId="urn:microsoft.com/office/officeart/2005/8/layout/cycle6"/>
    <dgm:cxn modelId="{D87A5A27-7974-4A54-AC60-64E54E653DD7}" type="presParOf" srcId="{AE1E6574-1FFD-4511-A1DF-59D209E7CA67}" destId="{BBD5D697-3DA3-473E-A67F-3C73783128B8}" srcOrd="11" destOrd="0" presId="urn:microsoft.com/office/officeart/2005/8/layout/cycle6"/>
    <dgm:cxn modelId="{AE46A820-B004-43E8-B521-B37315A33FFD}" type="presParOf" srcId="{AE1E6574-1FFD-4511-A1DF-59D209E7CA67}" destId="{72164B76-C3CF-4535-891E-17C0180BE4CF}" srcOrd="12" destOrd="0" presId="urn:microsoft.com/office/officeart/2005/8/layout/cycle6"/>
    <dgm:cxn modelId="{BF2BA032-E3FE-4556-B930-7E6BFF88440F}" type="presParOf" srcId="{AE1E6574-1FFD-4511-A1DF-59D209E7CA67}" destId="{F1DEA89E-48D0-4C78-B166-26F8F1D38600}" srcOrd="13" destOrd="0" presId="urn:microsoft.com/office/officeart/2005/8/layout/cycle6"/>
    <dgm:cxn modelId="{88441AED-56DC-4F7D-A96D-A38259700613}" type="presParOf" srcId="{AE1E6574-1FFD-4511-A1DF-59D209E7CA67}" destId="{6D8FECF7-B894-4C73-A9B4-230AE351DCD5}" srcOrd="14" destOrd="0" presId="urn:microsoft.com/office/officeart/2005/8/layout/cycle6"/>
    <dgm:cxn modelId="{BE457973-4F70-4253-8383-FD95B97AE4E1}" type="presParOf" srcId="{AE1E6574-1FFD-4511-A1DF-59D209E7CA67}" destId="{DEBAEA05-6172-4A1C-98D4-5CBD1ACBC3D1}" srcOrd="15" destOrd="0" presId="urn:microsoft.com/office/officeart/2005/8/layout/cycle6"/>
    <dgm:cxn modelId="{40C8B905-BF36-4118-A2F2-8E82252EA7F0}" type="presParOf" srcId="{AE1E6574-1FFD-4511-A1DF-59D209E7CA67}" destId="{6BC7888E-0380-4F5C-995C-DFC680523714}" srcOrd="16" destOrd="0" presId="urn:microsoft.com/office/officeart/2005/8/layout/cycle6"/>
    <dgm:cxn modelId="{DABF61EC-C3B0-4E32-9759-0088BB2BF003}" type="presParOf" srcId="{AE1E6574-1FFD-4511-A1DF-59D209E7CA67}" destId="{C5E22493-6A4E-4ACA-86D2-581D05F4E7C6}" srcOrd="17" destOrd="0" presId="urn:microsoft.com/office/officeart/2005/8/layout/cycle6"/>
    <dgm:cxn modelId="{16AC00C2-3CAA-4EFE-8524-FE5DC8AB6F67}" type="presParOf" srcId="{AE1E6574-1FFD-4511-A1DF-59D209E7CA67}" destId="{B7D08975-62E5-4D40-8D91-D99E3FBB1938}" srcOrd="18" destOrd="0" presId="urn:microsoft.com/office/officeart/2005/8/layout/cycle6"/>
    <dgm:cxn modelId="{5F13D94D-3CE5-45CF-AC5A-8EABDF1B8B37}" type="presParOf" srcId="{AE1E6574-1FFD-4511-A1DF-59D209E7CA67}" destId="{C10558D5-C6D6-4037-A743-532E29BB1B83}" srcOrd="19" destOrd="0" presId="urn:microsoft.com/office/officeart/2005/8/layout/cycle6"/>
    <dgm:cxn modelId="{D3B089E6-F519-49E8-A08F-2FA8F1E34774}" type="presParOf" srcId="{AE1E6574-1FFD-4511-A1DF-59D209E7CA67}" destId="{3E6DD824-B668-405A-8033-13172A003840}" srcOrd="20" destOrd="0" presId="urn:microsoft.com/office/officeart/2005/8/layout/cycle6"/>
    <dgm:cxn modelId="{DB2ED755-5F02-439B-AD8E-B501A65BA94E}" type="presParOf" srcId="{AE1E6574-1FFD-4511-A1DF-59D209E7CA67}" destId="{34B995F5-0586-4F35-8273-C24DF696239B}" srcOrd="21" destOrd="0" presId="urn:microsoft.com/office/officeart/2005/8/layout/cycle6"/>
    <dgm:cxn modelId="{316FF927-75E5-4C98-BCA3-3D506D990640}" type="presParOf" srcId="{AE1E6574-1FFD-4511-A1DF-59D209E7CA67}" destId="{3E32F1EC-4E52-4DB5-9304-5C5D27119993}" srcOrd="22" destOrd="0" presId="urn:microsoft.com/office/officeart/2005/8/layout/cycle6"/>
    <dgm:cxn modelId="{861A1676-C289-4DFD-95A0-1E40779B7741}" type="presParOf" srcId="{AE1E6574-1FFD-4511-A1DF-59D209E7CA67}" destId="{A4C6FA11-1B07-488C-9E82-DA8A236D8A20}" srcOrd="23" destOrd="0" presId="urn:microsoft.com/office/officeart/2005/8/layout/cycle6"/>
    <dgm:cxn modelId="{222E452D-A8FB-49A0-AC04-642924E0F978}" type="presParOf" srcId="{AE1E6574-1FFD-4511-A1DF-59D209E7CA67}" destId="{206AE356-8F58-451A-80D1-F7EE640798B1}" srcOrd="24" destOrd="0" presId="urn:microsoft.com/office/officeart/2005/8/layout/cycle6"/>
    <dgm:cxn modelId="{18FC2EFD-D1D7-487E-A499-3F5CE79909F9}" type="presParOf" srcId="{AE1E6574-1FFD-4511-A1DF-59D209E7CA67}" destId="{00A6931C-716E-4E78-8651-9A201D7B3E88}" srcOrd="25" destOrd="0" presId="urn:microsoft.com/office/officeart/2005/8/layout/cycle6"/>
    <dgm:cxn modelId="{83D5EE72-D09F-4E10-9344-8116B10EA630}" type="presParOf" srcId="{AE1E6574-1FFD-4511-A1DF-59D209E7CA67}" destId="{AEA0E206-BA11-465A-B395-C6F3B3D7763F}" srcOrd="26" destOrd="0" presId="urn:microsoft.com/office/officeart/2005/8/layout/cycle6"/>
    <dgm:cxn modelId="{B0AA0B69-B0D8-42C8-8952-A1D9B614DA24}" type="presParOf" srcId="{AE1E6574-1FFD-4511-A1DF-59D209E7CA67}" destId="{4F1FE22C-8EA5-4EE5-B61D-46A1AF7F4909}" srcOrd="27" destOrd="0" presId="urn:microsoft.com/office/officeart/2005/8/layout/cycle6"/>
    <dgm:cxn modelId="{F7A8784A-E227-4500-91BC-96CC90B8E962}" type="presParOf" srcId="{AE1E6574-1FFD-4511-A1DF-59D209E7CA67}" destId="{7F5BD60E-11DC-4EB5-848E-A7FD372B6235}" srcOrd="28" destOrd="0" presId="urn:microsoft.com/office/officeart/2005/8/layout/cycle6"/>
    <dgm:cxn modelId="{22E1A52B-9088-447A-A08C-345792719BFF}" type="presParOf" srcId="{AE1E6574-1FFD-4511-A1DF-59D209E7CA67}" destId="{0F90DDEE-B64B-4CF4-9193-54DDCA9B82E5}" srcOrd="29" destOrd="0" presId="urn:microsoft.com/office/officeart/2005/8/layout/cycle6"/>
    <dgm:cxn modelId="{89BC9BFD-B33E-411A-9C17-D3CAC1AB8BC1}" type="presParOf" srcId="{AE1E6574-1FFD-4511-A1DF-59D209E7CA67}" destId="{0080D5C3-0F6F-4CF7-B469-FEDEC6BDF10D}" srcOrd="30" destOrd="0" presId="urn:microsoft.com/office/officeart/2005/8/layout/cycle6"/>
    <dgm:cxn modelId="{B9B4CBD4-2955-4B1D-8333-D474EE6E4681}" type="presParOf" srcId="{AE1E6574-1FFD-4511-A1DF-59D209E7CA67}" destId="{5C12036A-AE65-434D-B854-BE258F8FABF6}" srcOrd="31" destOrd="0" presId="urn:microsoft.com/office/officeart/2005/8/layout/cycle6"/>
    <dgm:cxn modelId="{0F9F1777-B69C-4BB9-AEF8-10D8D46A51EA}" type="presParOf" srcId="{AE1E6574-1FFD-4511-A1DF-59D209E7CA67}" destId="{EFEF6AA4-90CE-4FC4-9743-8B26B9224EE0}" srcOrd="32" destOrd="0" presId="urn:microsoft.com/office/officeart/2005/8/layout/cycle6"/>
    <dgm:cxn modelId="{E6679353-F7F4-43E0-B1C0-448F069A79FB}" type="presParOf" srcId="{AE1E6574-1FFD-4511-A1DF-59D209E7CA67}" destId="{20D854C5-5863-47F1-B164-D0ACAEB85536}" srcOrd="33" destOrd="0" presId="urn:microsoft.com/office/officeart/2005/8/layout/cycle6"/>
    <dgm:cxn modelId="{D426BAEF-FF34-4E97-9AE0-2723B00CE5C7}" type="presParOf" srcId="{AE1E6574-1FFD-4511-A1DF-59D209E7CA67}" destId="{58E79194-F20B-4DE0-A53B-4DF25E6CC5EE}" srcOrd="34" destOrd="0" presId="urn:microsoft.com/office/officeart/2005/8/layout/cycle6"/>
    <dgm:cxn modelId="{CD12E75F-309A-4A1A-8255-00A97C9C8EA1}" type="presParOf" srcId="{AE1E6574-1FFD-4511-A1DF-59D209E7CA67}" destId="{7BE19140-A865-4FE2-8DF5-E2E3BCD84C20}" srcOrd="3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046C6-1E4E-482E-A88A-426543DD5991}">
      <dsp:nvSpPr>
        <dsp:cNvPr id="0" name=""/>
        <dsp:cNvSpPr/>
      </dsp:nvSpPr>
      <dsp:spPr>
        <a:xfrm>
          <a:off x="3428584" y="-303798"/>
          <a:ext cx="1451092" cy="1107989"/>
        </a:xfrm>
        <a:prstGeom prst="roundRect">
          <a:avLst/>
        </a:prstGeom>
        <a:solidFill>
          <a:srgbClr val="FF0000"/>
        </a:solidFill>
        <a:ln w="28575" cap="flat" cmpd="sng" algn="ctr">
          <a:solidFill>
            <a:schemeClr val="bg1"/>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Black" pitchFamily="34" charset="0"/>
            </a:rPr>
            <a:t>A nice place to visit</a:t>
          </a:r>
        </a:p>
      </dsp:txBody>
      <dsp:txXfrm>
        <a:off x="3482672" y="-249710"/>
        <a:ext cx="1342916" cy="999813"/>
      </dsp:txXfrm>
    </dsp:sp>
    <dsp:sp modelId="{A3A17A71-72E5-4787-A29D-76E04197A3CF}">
      <dsp:nvSpPr>
        <dsp:cNvPr id="0" name=""/>
        <dsp:cNvSpPr/>
      </dsp:nvSpPr>
      <dsp:spPr>
        <a:xfrm>
          <a:off x="1856151" y="354659"/>
          <a:ext cx="5459028" cy="5459028"/>
        </a:xfrm>
        <a:custGeom>
          <a:avLst/>
          <a:gdLst/>
          <a:ahLst/>
          <a:cxnLst/>
          <a:rect l="0" t="0" r="0" b="0"/>
          <a:pathLst>
            <a:path>
              <a:moveTo>
                <a:pt x="3026757" y="16233"/>
              </a:moveTo>
              <a:arcTo wR="2729514" hR="2729514" stAng="16575113" swAng="401424"/>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58A7248D-9A4F-4B60-AFE8-94A99B1850C0}">
      <dsp:nvSpPr>
        <dsp:cNvPr id="0" name=""/>
        <dsp:cNvSpPr/>
      </dsp:nvSpPr>
      <dsp:spPr>
        <a:xfrm>
          <a:off x="5200160" y="309429"/>
          <a:ext cx="524028" cy="496959"/>
        </a:xfrm>
        <a:prstGeom prst="roundRect">
          <a:avLst/>
        </a:prstGeom>
        <a:solidFill>
          <a:srgbClr val="FFC000"/>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latin typeface="Arial Black" pitchFamily="34" charset="0"/>
            </a:rPr>
            <a:t>is</a:t>
          </a:r>
        </a:p>
      </dsp:txBody>
      <dsp:txXfrm>
        <a:off x="5224420" y="333689"/>
        <a:ext cx="475508" cy="448439"/>
      </dsp:txXfrm>
    </dsp:sp>
    <dsp:sp modelId="{B5178B11-046A-46D4-9A11-537EC723A8DC}">
      <dsp:nvSpPr>
        <dsp:cNvPr id="0" name=""/>
        <dsp:cNvSpPr/>
      </dsp:nvSpPr>
      <dsp:spPr>
        <a:xfrm>
          <a:off x="1005641" y="-130748"/>
          <a:ext cx="5459028" cy="5459028"/>
        </a:xfrm>
        <a:custGeom>
          <a:avLst/>
          <a:gdLst/>
          <a:ahLst/>
          <a:cxnLst/>
          <a:rect l="0" t="0" r="0" b="0"/>
          <a:pathLst>
            <a:path>
              <a:moveTo>
                <a:pt x="4720075" y="861918"/>
              </a:moveTo>
              <a:arcTo wR="2729514" hR="2729514" stAng="19009529" swAng="275487"/>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B30238FA-0C80-4E70-97FF-C3EABD6A718B}">
      <dsp:nvSpPr>
        <dsp:cNvPr id="0" name=""/>
        <dsp:cNvSpPr/>
      </dsp:nvSpPr>
      <dsp:spPr>
        <a:xfrm>
          <a:off x="5673150" y="898253"/>
          <a:ext cx="1537227" cy="1387747"/>
        </a:xfrm>
        <a:prstGeom prst="roundRect">
          <a:avLst/>
        </a:prstGeom>
        <a:solidFill>
          <a:schemeClr val="accent2">
            <a:lumMod val="60000"/>
            <a:lumOff val="4000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Black" pitchFamily="34" charset="0"/>
            </a:rPr>
            <a:t>A nice place to live</a:t>
          </a:r>
        </a:p>
      </dsp:txBody>
      <dsp:txXfrm>
        <a:off x="5740894" y="965997"/>
        <a:ext cx="1401739" cy="1252259"/>
      </dsp:txXfrm>
    </dsp:sp>
    <dsp:sp modelId="{90FFF499-5BCB-4732-BE53-45425783D144}">
      <dsp:nvSpPr>
        <dsp:cNvPr id="0" name=""/>
        <dsp:cNvSpPr/>
      </dsp:nvSpPr>
      <dsp:spPr>
        <a:xfrm>
          <a:off x="1414921" y="449545"/>
          <a:ext cx="5459028" cy="5459028"/>
        </a:xfrm>
        <a:custGeom>
          <a:avLst/>
          <a:gdLst/>
          <a:ahLst/>
          <a:cxnLst/>
          <a:rect l="0" t="0" r="0" b="0"/>
          <a:pathLst>
            <a:path>
              <a:moveTo>
                <a:pt x="5310411" y="1841133"/>
              </a:moveTo>
              <a:arcTo wR="2729514" hR="2729514" stAng="20460349" swAng="611667"/>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14273406-891C-4A1E-9875-FABBEFF37328}">
      <dsp:nvSpPr>
        <dsp:cNvPr id="0" name=""/>
        <dsp:cNvSpPr/>
      </dsp:nvSpPr>
      <dsp:spPr>
        <a:xfrm>
          <a:off x="6586508" y="2766386"/>
          <a:ext cx="524028" cy="496959"/>
        </a:xfrm>
        <a:prstGeom prst="roundRect">
          <a:avLst/>
        </a:prstGeom>
        <a:solidFill>
          <a:srgbClr val="FFC000"/>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latin typeface="Arial Black" pitchFamily="34" charset="0"/>
            </a:rPr>
            <a:t>is</a:t>
          </a:r>
        </a:p>
      </dsp:txBody>
      <dsp:txXfrm>
        <a:off x="6610768" y="2790646"/>
        <a:ext cx="475508" cy="448439"/>
      </dsp:txXfrm>
    </dsp:sp>
    <dsp:sp modelId="{BBD5D697-3DA3-473E-A67F-3C73783128B8}">
      <dsp:nvSpPr>
        <dsp:cNvPr id="0" name=""/>
        <dsp:cNvSpPr/>
      </dsp:nvSpPr>
      <dsp:spPr>
        <a:xfrm>
          <a:off x="1423171" y="13433"/>
          <a:ext cx="5459028" cy="5459028"/>
        </a:xfrm>
        <a:custGeom>
          <a:avLst/>
          <a:gdLst/>
          <a:ahLst/>
          <a:cxnLst/>
          <a:rect l="0" t="0" r="0" b="0"/>
          <a:pathLst>
            <a:path>
              <a:moveTo>
                <a:pt x="5408178" y="3253924"/>
              </a:moveTo>
              <a:arcTo wR="2729514" hR="2729514" stAng="664612" swAng="504948"/>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72164B76-C3CF-4535-891E-17C0180BE4CF}">
      <dsp:nvSpPr>
        <dsp:cNvPr id="0" name=""/>
        <dsp:cNvSpPr/>
      </dsp:nvSpPr>
      <dsp:spPr>
        <a:xfrm>
          <a:off x="5624305" y="3657601"/>
          <a:ext cx="1595215" cy="1427336"/>
        </a:xfrm>
        <a:prstGeom prst="roundRect">
          <a:avLst/>
        </a:prstGeom>
        <a:solidFill>
          <a:schemeClr val="bg2">
            <a:lumMod val="5000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Black" pitchFamily="34" charset="0"/>
            </a:rPr>
            <a:t>A  nice place to visit</a:t>
          </a:r>
        </a:p>
      </dsp:txBody>
      <dsp:txXfrm>
        <a:off x="5693982" y="3727278"/>
        <a:ext cx="1455861" cy="1287982"/>
      </dsp:txXfrm>
    </dsp:sp>
    <dsp:sp modelId="{6D8FECF7-B894-4C73-A9B4-230AE351DCD5}">
      <dsp:nvSpPr>
        <dsp:cNvPr id="0" name=""/>
        <dsp:cNvSpPr/>
      </dsp:nvSpPr>
      <dsp:spPr>
        <a:xfrm>
          <a:off x="996423" y="581222"/>
          <a:ext cx="5459028" cy="5459028"/>
        </a:xfrm>
        <a:custGeom>
          <a:avLst/>
          <a:gdLst/>
          <a:ahLst/>
          <a:cxnLst/>
          <a:rect l="0" t="0" r="0" b="0"/>
          <a:pathLst>
            <a:path>
              <a:moveTo>
                <a:pt x="4802546" y="4505122"/>
              </a:moveTo>
              <a:arcTo wR="2729514" hR="2729514" stAng="2434857" swAng="228737"/>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DEBAEA05-6172-4A1C-98D4-5CBD1ACBC3D1}">
      <dsp:nvSpPr>
        <dsp:cNvPr id="0" name=""/>
        <dsp:cNvSpPr/>
      </dsp:nvSpPr>
      <dsp:spPr>
        <a:xfrm>
          <a:off x="5151001" y="5136794"/>
          <a:ext cx="524028" cy="496959"/>
        </a:xfrm>
        <a:prstGeom prst="roundRect">
          <a:avLst/>
        </a:prstGeom>
        <a:solidFill>
          <a:srgbClr val="FFC000"/>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latin typeface="Arial Black" pitchFamily="34" charset="0"/>
            </a:rPr>
            <a:t>is</a:t>
          </a:r>
        </a:p>
      </dsp:txBody>
      <dsp:txXfrm>
        <a:off x="5175261" y="5161054"/>
        <a:ext cx="475508" cy="448439"/>
      </dsp:txXfrm>
    </dsp:sp>
    <dsp:sp modelId="{C5E22493-6A4E-4ACA-86D2-581D05F4E7C6}">
      <dsp:nvSpPr>
        <dsp:cNvPr id="0" name=""/>
        <dsp:cNvSpPr/>
      </dsp:nvSpPr>
      <dsp:spPr>
        <a:xfrm>
          <a:off x="2174566" y="64051"/>
          <a:ext cx="5459028" cy="5459028"/>
        </a:xfrm>
        <a:custGeom>
          <a:avLst/>
          <a:gdLst/>
          <a:ahLst/>
          <a:cxnLst/>
          <a:rect l="0" t="0" r="0" b="0"/>
          <a:pathLst>
            <a:path>
              <a:moveTo>
                <a:pt x="2975067" y="5447960"/>
              </a:moveTo>
              <a:arcTo wR="2729514" hR="2729514" stAng="5090314" swAng="169399"/>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B7D08975-62E5-4D40-8D91-D99E3FBB1938}">
      <dsp:nvSpPr>
        <dsp:cNvPr id="0" name=""/>
        <dsp:cNvSpPr/>
      </dsp:nvSpPr>
      <dsp:spPr>
        <a:xfrm>
          <a:off x="3124198" y="5026372"/>
          <a:ext cx="1889865" cy="1320052"/>
        </a:xfrm>
        <a:prstGeom prst="roundRect">
          <a:avLst/>
        </a:prstGeom>
        <a:solidFill>
          <a:schemeClr val="tx1">
            <a:lumMod val="50000"/>
            <a:lumOff val="50000"/>
          </a:schemeClr>
        </a:solidFill>
        <a:ln w="28575" cap="flat" cmpd="sng" algn="ctr">
          <a:solidFill>
            <a:schemeClr val="accent3">
              <a:lumMod val="7500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solidFill>
                <a:schemeClr val="bg1"/>
              </a:solidFill>
              <a:latin typeface="Arial Black" pitchFamily="34" charset="0"/>
            </a:rPr>
            <a:t>A  nice place to live</a:t>
          </a:r>
        </a:p>
      </dsp:txBody>
      <dsp:txXfrm>
        <a:off x="3188638" y="5090812"/>
        <a:ext cx="1760985" cy="1191172"/>
      </dsp:txXfrm>
    </dsp:sp>
    <dsp:sp modelId="{3E6DD824-B668-405A-8033-13172A003840}">
      <dsp:nvSpPr>
        <dsp:cNvPr id="0" name=""/>
        <dsp:cNvSpPr/>
      </dsp:nvSpPr>
      <dsp:spPr>
        <a:xfrm>
          <a:off x="903546" y="103190"/>
          <a:ext cx="5459028" cy="5459028"/>
        </a:xfrm>
        <a:custGeom>
          <a:avLst/>
          <a:gdLst/>
          <a:ahLst/>
          <a:cxnLst/>
          <a:rect l="0" t="0" r="0" b="0"/>
          <a:pathLst>
            <a:path>
              <a:moveTo>
                <a:pt x="2218807" y="5410824"/>
              </a:moveTo>
              <a:arcTo wR="2729514" hR="2729514" stAng="6047035" swAng="231918"/>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34B995F5-0586-4F35-8273-C24DF696239B}">
      <dsp:nvSpPr>
        <dsp:cNvPr id="0" name=""/>
        <dsp:cNvSpPr/>
      </dsp:nvSpPr>
      <dsp:spPr>
        <a:xfrm>
          <a:off x="2416919" y="5088832"/>
          <a:ext cx="524028" cy="496959"/>
        </a:xfrm>
        <a:prstGeom prst="roundRect">
          <a:avLst/>
        </a:prstGeom>
        <a:solidFill>
          <a:srgbClr val="FFC000"/>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latin typeface="Arial Black" pitchFamily="34" charset="0"/>
            </a:rPr>
            <a:t>is</a:t>
          </a:r>
        </a:p>
      </dsp:txBody>
      <dsp:txXfrm>
        <a:off x="2441179" y="5113092"/>
        <a:ext cx="475508" cy="448439"/>
      </dsp:txXfrm>
    </dsp:sp>
    <dsp:sp modelId="{A4C6FA11-1B07-488C-9E82-DA8A236D8A20}">
      <dsp:nvSpPr>
        <dsp:cNvPr id="0" name=""/>
        <dsp:cNvSpPr/>
      </dsp:nvSpPr>
      <dsp:spPr>
        <a:xfrm>
          <a:off x="1598635" y="484266"/>
          <a:ext cx="5459028" cy="5459028"/>
        </a:xfrm>
        <a:custGeom>
          <a:avLst/>
          <a:gdLst/>
          <a:ahLst/>
          <a:cxnLst/>
          <a:rect l="0" t="0" r="0" b="0"/>
          <a:pathLst>
            <a:path>
              <a:moveTo>
                <a:pt x="816557" y="4676523"/>
              </a:moveTo>
              <a:arcTo wR="2729514" hR="2729514" stAng="8069673" swAng="298568"/>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206AE356-8F58-451A-80D1-F7EE640798B1}">
      <dsp:nvSpPr>
        <dsp:cNvPr id="0" name=""/>
        <dsp:cNvSpPr/>
      </dsp:nvSpPr>
      <dsp:spPr>
        <a:xfrm>
          <a:off x="990227" y="3657601"/>
          <a:ext cx="1447758" cy="1328079"/>
        </a:xfrm>
        <a:prstGeom prst="roundRect">
          <a:avLst/>
        </a:prstGeom>
        <a:solidFill>
          <a:schemeClr val="accent2"/>
        </a:solidFill>
        <a:ln w="28575" cap="flat" cmpd="sng" algn="ctr">
          <a:solidFill>
            <a:srgbClr val="00B0F0"/>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Black" pitchFamily="34" charset="0"/>
            </a:rPr>
            <a:t>A nice place to visit</a:t>
          </a:r>
        </a:p>
      </dsp:txBody>
      <dsp:txXfrm>
        <a:off x="1055058" y="3722432"/>
        <a:ext cx="1318096" cy="1198417"/>
      </dsp:txXfrm>
    </dsp:sp>
    <dsp:sp modelId="{AEA0E206-BA11-465A-B395-C6F3B3D7763F}">
      <dsp:nvSpPr>
        <dsp:cNvPr id="0" name=""/>
        <dsp:cNvSpPr/>
      </dsp:nvSpPr>
      <dsp:spPr>
        <a:xfrm>
          <a:off x="1277823" y="1534"/>
          <a:ext cx="5459028" cy="5459028"/>
        </a:xfrm>
        <a:custGeom>
          <a:avLst/>
          <a:gdLst/>
          <a:ahLst/>
          <a:cxnLst/>
          <a:rect l="0" t="0" r="0" b="0"/>
          <a:pathLst>
            <a:path>
              <a:moveTo>
                <a:pt x="160491" y="3651670"/>
              </a:moveTo>
              <a:arcTo wR="2729514" hR="2729514" stAng="9615257" swAng="577525"/>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4F1FE22C-8EA5-4EE5-B61D-46A1AF7F4909}">
      <dsp:nvSpPr>
        <dsp:cNvPr id="0" name=""/>
        <dsp:cNvSpPr/>
      </dsp:nvSpPr>
      <dsp:spPr>
        <a:xfrm>
          <a:off x="1046228" y="2709105"/>
          <a:ext cx="524028" cy="496959"/>
        </a:xfrm>
        <a:prstGeom prst="roundRect">
          <a:avLst/>
        </a:prstGeom>
        <a:solidFill>
          <a:srgbClr val="FFC000"/>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latin typeface="Arial Black" pitchFamily="34" charset="0"/>
            </a:rPr>
            <a:t>is</a:t>
          </a:r>
        </a:p>
      </dsp:txBody>
      <dsp:txXfrm>
        <a:off x="1070488" y="2733365"/>
        <a:ext cx="475508" cy="448439"/>
      </dsp:txXfrm>
    </dsp:sp>
    <dsp:sp modelId="{0F90DDEE-B64B-4CF4-9193-54DDCA9B82E5}">
      <dsp:nvSpPr>
        <dsp:cNvPr id="0" name=""/>
        <dsp:cNvSpPr/>
      </dsp:nvSpPr>
      <dsp:spPr>
        <a:xfrm>
          <a:off x="1279979" y="441504"/>
          <a:ext cx="5459028" cy="5459028"/>
        </a:xfrm>
        <a:custGeom>
          <a:avLst/>
          <a:gdLst/>
          <a:ahLst/>
          <a:cxnLst/>
          <a:rect l="0" t="0" r="0" b="0"/>
          <a:pathLst>
            <a:path>
              <a:moveTo>
                <a:pt x="40205" y="2262752"/>
              </a:moveTo>
              <a:arcTo wR="2729514" hR="2729514" stAng="11390777" swAng="608128"/>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0080D5C3-0F6F-4CF7-B469-FEDEC6BDF10D}">
      <dsp:nvSpPr>
        <dsp:cNvPr id="0" name=""/>
        <dsp:cNvSpPr/>
      </dsp:nvSpPr>
      <dsp:spPr>
        <a:xfrm>
          <a:off x="996888" y="950589"/>
          <a:ext cx="1434435" cy="1283074"/>
        </a:xfrm>
        <a:prstGeom prst="roundRect">
          <a:avLst/>
        </a:prstGeom>
        <a:solidFill>
          <a:schemeClr val="accent1">
            <a:lumMod val="60000"/>
            <a:lumOff val="4000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Black" pitchFamily="34" charset="0"/>
            </a:rPr>
            <a:t>A nice place to live</a:t>
          </a:r>
        </a:p>
      </dsp:txBody>
      <dsp:txXfrm>
        <a:off x="1059523" y="1013224"/>
        <a:ext cx="1309165" cy="1157804"/>
      </dsp:txXfrm>
    </dsp:sp>
    <dsp:sp modelId="{EFEF6AA4-90CE-4FC4-9743-8B26B9224EE0}">
      <dsp:nvSpPr>
        <dsp:cNvPr id="0" name=""/>
        <dsp:cNvSpPr/>
      </dsp:nvSpPr>
      <dsp:spPr>
        <a:xfrm>
          <a:off x="1601969" y="-40402"/>
          <a:ext cx="5459028" cy="5459028"/>
        </a:xfrm>
        <a:custGeom>
          <a:avLst/>
          <a:gdLst/>
          <a:ahLst/>
          <a:cxnLst/>
          <a:rect l="0" t="0" r="0" b="0"/>
          <a:pathLst>
            <a:path>
              <a:moveTo>
                <a:pt x="627192" y="988683"/>
              </a:moveTo>
              <a:arcTo wR="2729514" hR="2729514" stAng="13177590" swAng="369985"/>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20D854C5-5863-47F1-B164-D0ACAEB85536}">
      <dsp:nvSpPr>
        <dsp:cNvPr id="0" name=""/>
        <dsp:cNvSpPr/>
      </dsp:nvSpPr>
      <dsp:spPr>
        <a:xfrm>
          <a:off x="2430468" y="310130"/>
          <a:ext cx="524028" cy="496959"/>
        </a:xfrm>
        <a:prstGeom prst="roundRect">
          <a:avLst/>
        </a:prstGeom>
        <a:solidFill>
          <a:srgbClr val="FFC000"/>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latin typeface="Arial Black" pitchFamily="34" charset="0"/>
            </a:rPr>
            <a:t>is</a:t>
          </a:r>
        </a:p>
      </dsp:txBody>
      <dsp:txXfrm>
        <a:off x="2454728" y="334390"/>
        <a:ext cx="475508" cy="448439"/>
      </dsp:txXfrm>
    </dsp:sp>
    <dsp:sp modelId="{7BE19140-A865-4FE2-8DF5-E2E3BCD84C20}">
      <dsp:nvSpPr>
        <dsp:cNvPr id="0" name=""/>
        <dsp:cNvSpPr/>
      </dsp:nvSpPr>
      <dsp:spPr>
        <a:xfrm>
          <a:off x="1007705" y="310632"/>
          <a:ext cx="5459028" cy="5459028"/>
        </a:xfrm>
        <a:custGeom>
          <a:avLst/>
          <a:gdLst/>
          <a:ahLst/>
          <a:cxnLst/>
          <a:rect l="0" t="0" r="0" b="0"/>
          <a:pathLst>
            <a:path>
              <a:moveTo>
                <a:pt x="1951428" y="113251"/>
              </a:moveTo>
              <a:arcTo wR="2729514" hR="2729514" stAng="15206240" swAng="598115"/>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046C6-1E4E-482E-A88A-426543DD5991}">
      <dsp:nvSpPr>
        <dsp:cNvPr id="0" name=""/>
        <dsp:cNvSpPr/>
      </dsp:nvSpPr>
      <dsp:spPr>
        <a:xfrm>
          <a:off x="3276598" y="-355042"/>
          <a:ext cx="1755056" cy="1221660"/>
        </a:xfrm>
        <a:prstGeom prst="roundRect">
          <a:avLst/>
        </a:prstGeom>
        <a:solidFill>
          <a:srgbClr val="FF0000"/>
        </a:solidFill>
        <a:ln w="28575" cap="flat" cmpd="sng" algn="ctr">
          <a:solidFill>
            <a:schemeClr val="bg1"/>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Black" pitchFamily="34" charset="0"/>
            </a:rPr>
            <a:t>A Nice</a:t>
          </a:r>
        </a:p>
        <a:p>
          <a:pPr lvl="0" algn="ctr" defTabSz="800100">
            <a:lnSpc>
              <a:spcPct val="90000"/>
            </a:lnSpc>
            <a:spcBef>
              <a:spcPct val="0"/>
            </a:spcBef>
            <a:spcAft>
              <a:spcPct val="35000"/>
            </a:spcAft>
          </a:pPr>
          <a:r>
            <a:rPr lang="en-US" sz="1800" kern="1200" dirty="0">
              <a:latin typeface="Arial Black" pitchFamily="34" charset="0"/>
            </a:rPr>
            <a:t>Community</a:t>
          </a:r>
        </a:p>
      </dsp:txBody>
      <dsp:txXfrm>
        <a:off x="3336235" y="-295405"/>
        <a:ext cx="1635782" cy="1102386"/>
      </dsp:txXfrm>
    </dsp:sp>
    <dsp:sp modelId="{A3A17A71-72E5-4787-A29D-76E04197A3CF}">
      <dsp:nvSpPr>
        <dsp:cNvPr id="0" name=""/>
        <dsp:cNvSpPr/>
      </dsp:nvSpPr>
      <dsp:spPr>
        <a:xfrm>
          <a:off x="1852677" y="388913"/>
          <a:ext cx="5459028" cy="5459028"/>
        </a:xfrm>
        <a:custGeom>
          <a:avLst/>
          <a:gdLst/>
          <a:ahLst/>
          <a:cxnLst/>
          <a:rect l="0" t="0" r="0" b="0"/>
          <a:pathLst>
            <a:path>
              <a:moveTo>
                <a:pt x="3182034" y="37772"/>
              </a:moveTo>
              <a:arcTo wR="2729514" hR="2729514" stAng="16772581" swAng="382792"/>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58A7248D-9A4F-4B60-AFE8-94A99B1850C0}">
      <dsp:nvSpPr>
        <dsp:cNvPr id="0" name=""/>
        <dsp:cNvSpPr/>
      </dsp:nvSpPr>
      <dsp:spPr>
        <a:xfrm>
          <a:off x="5333996" y="409427"/>
          <a:ext cx="564182" cy="496959"/>
        </a:xfrm>
        <a:prstGeom prst="roundRect">
          <a:avLst/>
        </a:prstGeom>
        <a:solidFill>
          <a:srgbClr val="FFC000"/>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latin typeface="Arial Black" pitchFamily="34" charset="0"/>
            </a:rPr>
            <a:t>is </a:t>
          </a:r>
        </a:p>
      </dsp:txBody>
      <dsp:txXfrm>
        <a:off x="5358256" y="433687"/>
        <a:ext cx="515662" cy="448439"/>
      </dsp:txXfrm>
    </dsp:sp>
    <dsp:sp modelId="{B5178B11-046A-46D4-9A11-537EC723A8DC}">
      <dsp:nvSpPr>
        <dsp:cNvPr id="0" name=""/>
        <dsp:cNvSpPr/>
      </dsp:nvSpPr>
      <dsp:spPr>
        <a:xfrm>
          <a:off x="2025398" y="620037"/>
          <a:ext cx="5459028" cy="5459028"/>
        </a:xfrm>
        <a:custGeom>
          <a:avLst/>
          <a:gdLst/>
          <a:ahLst/>
          <a:cxnLst/>
          <a:rect l="0" t="0" r="0" b="0"/>
          <a:pathLst>
            <a:path>
              <a:moveTo>
                <a:pt x="3876908" y="252876"/>
              </a:moveTo>
              <a:arcTo wR="2729514" hR="2729514" stAng="17691460" swAng="561960"/>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B30238FA-0C80-4E70-97FF-C3EABD6A718B}">
      <dsp:nvSpPr>
        <dsp:cNvPr id="0" name=""/>
        <dsp:cNvSpPr/>
      </dsp:nvSpPr>
      <dsp:spPr>
        <a:xfrm>
          <a:off x="5791197" y="1095218"/>
          <a:ext cx="1884961" cy="1387747"/>
        </a:xfrm>
        <a:prstGeom prst="roundRect">
          <a:avLst/>
        </a:prstGeom>
        <a:solidFill>
          <a:schemeClr val="accent2">
            <a:lumMod val="60000"/>
            <a:lumOff val="4000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Black" pitchFamily="34" charset="0"/>
            </a:rPr>
            <a:t>A Nice</a:t>
          </a:r>
        </a:p>
        <a:p>
          <a:pPr lvl="0" algn="ctr" defTabSz="800100">
            <a:lnSpc>
              <a:spcPct val="90000"/>
            </a:lnSpc>
            <a:spcBef>
              <a:spcPct val="0"/>
            </a:spcBef>
            <a:spcAft>
              <a:spcPct val="35000"/>
            </a:spcAft>
          </a:pPr>
          <a:r>
            <a:rPr lang="en-US" sz="1800" kern="1200" dirty="0">
              <a:latin typeface="Arial Black" pitchFamily="34" charset="0"/>
            </a:rPr>
            <a:t>Destination</a:t>
          </a:r>
        </a:p>
      </dsp:txBody>
      <dsp:txXfrm>
        <a:off x="5858941" y="1162962"/>
        <a:ext cx="1749473" cy="1252259"/>
      </dsp:txXfrm>
    </dsp:sp>
    <dsp:sp modelId="{90FFF499-5BCB-4732-BE53-45425783D144}">
      <dsp:nvSpPr>
        <dsp:cNvPr id="0" name=""/>
        <dsp:cNvSpPr/>
      </dsp:nvSpPr>
      <dsp:spPr>
        <a:xfrm>
          <a:off x="1500984" y="18481"/>
          <a:ext cx="5459028" cy="5459028"/>
        </a:xfrm>
        <a:custGeom>
          <a:avLst/>
          <a:gdLst/>
          <a:ahLst/>
          <a:cxnLst/>
          <a:rect l="0" t="0" r="0" b="0"/>
          <a:pathLst>
            <a:path>
              <a:moveTo>
                <a:pt x="5446410" y="2467360"/>
              </a:moveTo>
              <a:arcTo wR="2729514" hR="2729514" stAng="21269315" swAng="356800"/>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14273406-891C-4A1E-9875-FABBEFF37328}">
      <dsp:nvSpPr>
        <dsp:cNvPr id="0" name=""/>
        <dsp:cNvSpPr/>
      </dsp:nvSpPr>
      <dsp:spPr>
        <a:xfrm>
          <a:off x="6705602" y="2771620"/>
          <a:ext cx="524028" cy="496959"/>
        </a:xfrm>
        <a:prstGeom prst="roundRect">
          <a:avLst/>
        </a:prstGeom>
        <a:solidFill>
          <a:srgbClr val="FFC000"/>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latin typeface="Arial Black" pitchFamily="34" charset="0"/>
            </a:rPr>
            <a:t>is</a:t>
          </a:r>
        </a:p>
      </dsp:txBody>
      <dsp:txXfrm>
        <a:off x="6729862" y="2795880"/>
        <a:ext cx="475508" cy="448439"/>
      </dsp:txXfrm>
    </dsp:sp>
    <dsp:sp modelId="{BBD5D697-3DA3-473E-A67F-3C73783128B8}">
      <dsp:nvSpPr>
        <dsp:cNvPr id="0" name=""/>
        <dsp:cNvSpPr/>
      </dsp:nvSpPr>
      <dsp:spPr>
        <a:xfrm>
          <a:off x="1589564" y="-173646"/>
          <a:ext cx="5459028" cy="5459028"/>
        </a:xfrm>
        <a:custGeom>
          <a:avLst/>
          <a:gdLst/>
          <a:ahLst/>
          <a:cxnLst/>
          <a:rect l="0" t="0" r="0" b="0"/>
          <a:pathLst>
            <a:path>
              <a:moveTo>
                <a:pt x="5363392" y="3445708"/>
              </a:moveTo>
              <a:arcTo wR="2729514" hR="2729514" stAng="912712" swAng="445583"/>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72164B76-C3CF-4535-891E-17C0180BE4CF}">
      <dsp:nvSpPr>
        <dsp:cNvPr id="0" name=""/>
        <dsp:cNvSpPr/>
      </dsp:nvSpPr>
      <dsp:spPr>
        <a:xfrm>
          <a:off x="5638796" y="3609817"/>
          <a:ext cx="1862402" cy="1427336"/>
        </a:xfrm>
        <a:prstGeom prst="roundRect">
          <a:avLst/>
        </a:prstGeom>
        <a:solidFill>
          <a:schemeClr val="bg2">
            <a:lumMod val="5000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Black" pitchFamily="34" charset="0"/>
            </a:rPr>
            <a:t>A Nice</a:t>
          </a:r>
        </a:p>
        <a:p>
          <a:pPr lvl="0" algn="ctr" defTabSz="800100">
            <a:lnSpc>
              <a:spcPct val="90000"/>
            </a:lnSpc>
            <a:spcBef>
              <a:spcPct val="0"/>
            </a:spcBef>
            <a:spcAft>
              <a:spcPct val="35000"/>
            </a:spcAft>
          </a:pPr>
          <a:r>
            <a:rPr lang="en-US" sz="1800" kern="1200" dirty="0">
              <a:latin typeface="Arial Black" pitchFamily="34" charset="0"/>
            </a:rPr>
            <a:t>Community</a:t>
          </a:r>
        </a:p>
      </dsp:txBody>
      <dsp:txXfrm>
        <a:off x="5708473" y="3679494"/>
        <a:ext cx="1723048" cy="1287982"/>
      </dsp:txXfrm>
    </dsp:sp>
    <dsp:sp modelId="{6D8FECF7-B894-4C73-A9B4-230AE351DCD5}">
      <dsp:nvSpPr>
        <dsp:cNvPr id="0" name=""/>
        <dsp:cNvSpPr/>
      </dsp:nvSpPr>
      <dsp:spPr>
        <a:xfrm>
          <a:off x="1630448" y="144457"/>
          <a:ext cx="5459028" cy="5459028"/>
        </a:xfrm>
        <a:custGeom>
          <a:avLst/>
          <a:gdLst/>
          <a:ahLst/>
          <a:cxnLst/>
          <a:rect l="0" t="0" r="0" b="0"/>
          <a:pathLst>
            <a:path>
              <a:moveTo>
                <a:pt x="4391778" y="4894491"/>
              </a:moveTo>
              <a:arcTo wR="2729514" hR="2729514" stAng="3148981" swAng="363656"/>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DEBAEA05-6172-4A1C-98D4-5CBD1ACBC3D1}">
      <dsp:nvSpPr>
        <dsp:cNvPr id="0" name=""/>
        <dsp:cNvSpPr/>
      </dsp:nvSpPr>
      <dsp:spPr>
        <a:xfrm>
          <a:off x="5257803" y="5133818"/>
          <a:ext cx="524028" cy="496959"/>
        </a:xfrm>
        <a:prstGeom prst="roundRect">
          <a:avLst/>
        </a:prstGeom>
        <a:solidFill>
          <a:srgbClr val="FFC000"/>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latin typeface="Arial Black" pitchFamily="34" charset="0"/>
            </a:rPr>
            <a:t>is</a:t>
          </a:r>
        </a:p>
      </dsp:txBody>
      <dsp:txXfrm>
        <a:off x="5282063" y="5158078"/>
        <a:ext cx="475508" cy="448439"/>
      </dsp:txXfrm>
    </dsp:sp>
    <dsp:sp modelId="{C5E22493-6A4E-4ACA-86D2-581D05F4E7C6}">
      <dsp:nvSpPr>
        <dsp:cNvPr id="0" name=""/>
        <dsp:cNvSpPr/>
      </dsp:nvSpPr>
      <dsp:spPr>
        <a:xfrm>
          <a:off x="1927470" y="129306"/>
          <a:ext cx="5459028" cy="5459028"/>
        </a:xfrm>
        <a:custGeom>
          <a:avLst/>
          <a:gdLst/>
          <a:ahLst/>
          <a:cxnLst/>
          <a:rect l="0" t="0" r="0" b="0"/>
          <a:pathLst>
            <a:path>
              <a:moveTo>
                <a:pt x="3327276" y="5392769"/>
              </a:moveTo>
              <a:arcTo wR="2729514" hR="2729514" stAng="4640984" swAng="386855"/>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B7D08975-62E5-4D40-8D91-D99E3FBB1938}">
      <dsp:nvSpPr>
        <dsp:cNvPr id="0" name=""/>
        <dsp:cNvSpPr/>
      </dsp:nvSpPr>
      <dsp:spPr>
        <a:xfrm>
          <a:off x="3192515" y="5054790"/>
          <a:ext cx="1756267" cy="1320052"/>
        </a:xfrm>
        <a:prstGeom prst="roundRect">
          <a:avLst/>
        </a:prstGeom>
        <a:solidFill>
          <a:schemeClr val="tx1">
            <a:lumMod val="50000"/>
            <a:lumOff val="50000"/>
          </a:schemeClr>
        </a:solidFill>
        <a:ln w="28575" cap="flat" cmpd="sng" algn="ctr">
          <a:solidFill>
            <a:schemeClr val="accent3">
              <a:lumMod val="7500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latin typeface="Arial Black" pitchFamily="34" charset="0"/>
            </a:rPr>
            <a:t>A Nice</a:t>
          </a:r>
        </a:p>
        <a:p>
          <a:pPr lvl="0" algn="ctr" defTabSz="800100">
            <a:lnSpc>
              <a:spcPct val="90000"/>
            </a:lnSpc>
            <a:spcBef>
              <a:spcPct val="0"/>
            </a:spcBef>
            <a:spcAft>
              <a:spcPct val="35000"/>
            </a:spcAft>
          </a:pPr>
          <a:r>
            <a:rPr lang="en-US" sz="1800" kern="1200" dirty="0">
              <a:solidFill>
                <a:schemeClr val="bg1"/>
              </a:solidFill>
              <a:latin typeface="Arial Black" pitchFamily="34" charset="0"/>
            </a:rPr>
            <a:t>Destination</a:t>
          </a:r>
        </a:p>
      </dsp:txBody>
      <dsp:txXfrm>
        <a:off x="3256955" y="5119230"/>
        <a:ext cx="1627387" cy="1191172"/>
      </dsp:txXfrm>
    </dsp:sp>
    <dsp:sp modelId="{3E6DD824-B668-405A-8033-13172A003840}">
      <dsp:nvSpPr>
        <dsp:cNvPr id="0" name=""/>
        <dsp:cNvSpPr/>
      </dsp:nvSpPr>
      <dsp:spPr>
        <a:xfrm>
          <a:off x="1272177" y="230380"/>
          <a:ext cx="5459028" cy="5459028"/>
        </a:xfrm>
        <a:custGeom>
          <a:avLst/>
          <a:gdLst/>
          <a:ahLst/>
          <a:cxnLst/>
          <a:rect l="0" t="0" r="0" b="0"/>
          <a:pathLst>
            <a:path>
              <a:moveTo>
                <a:pt x="1917212" y="5335356"/>
              </a:moveTo>
              <a:arcTo wR="2729514" hR="2729514" stAng="6438808" swAng="404340"/>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34B995F5-0586-4F35-8273-C24DF696239B}">
      <dsp:nvSpPr>
        <dsp:cNvPr id="0" name=""/>
        <dsp:cNvSpPr/>
      </dsp:nvSpPr>
      <dsp:spPr>
        <a:xfrm>
          <a:off x="2362197" y="5057621"/>
          <a:ext cx="524028" cy="496959"/>
        </a:xfrm>
        <a:prstGeom prst="roundRect">
          <a:avLst/>
        </a:prstGeom>
        <a:solidFill>
          <a:srgbClr val="FFC000"/>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latin typeface="Arial Black" pitchFamily="34" charset="0"/>
            </a:rPr>
            <a:t>is</a:t>
          </a:r>
        </a:p>
      </dsp:txBody>
      <dsp:txXfrm>
        <a:off x="2386457" y="5081881"/>
        <a:ext cx="475508" cy="448439"/>
      </dsp:txXfrm>
    </dsp:sp>
    <dsp:sp modelId="{A4C6FA11-1B07-488C-9E82-DA8A236D8A20}">
      <dsp:nvSpPr>
        <dsp:cNvPr id="0" name=""/>
        <dsp:cNvSpPr/>
      </dsp:nvSpPr>
      <dsp:spPr>
        <a:xfrm>
          <a:off x="747268" y="-101574"/>
          <a:ext cx="5459028" cy="5459028"/>
        </a:xfrm>
        <a:custGeom>
          <a:avLst/>
          <a:gdLst/>
          <a:ahLst/>
          <a:cxnLst/>
          <a:rect l="0" t="0" r="0" b="0"/>
          <a:pathLst>
            <a:path>
              <a:moveTo>
                <a:pt x="1611416" y="5219515"/>
              </a:moveTo>
              <a:arcTo wR="2729514" hR="2729514" stAng="6850906" swAng="475631"/>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206AE356-8F58-451A-80D1-F7EE640798B1}">
      <dsp:nvSpPr>
        <dsp:cNvPr id="0" name=""/>
        <dsp:cNvSpPr/>
      </dsp:nvSpPr>
      <dsp:spPr>
        <a:xfrm>
          <a:off x="685806" y="3609816"/>
          <a:ext cx="1734578" cy="1328079"/>
        </a:xfrm>
        <a:prstGeom prst="roundRect">
          <a:avLst/>
        </a:prstGeom>
        <a:solidFill>
          <a:schemeClr val="accent2"/>
        </a:solidFill>
        <a:ln w="28575" cap="flat" cmpd="sng" algn="ctr">
          <a:solidFill>
            <a:srgbClr val="00B0F0"/>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Black" pitchFamily="34" charset="0"/>
            </a:rPr>
            <a:t>A Nice </a:t>
          </a:r>
        </a:p>
        <a:p>
          <a:pPr lvl="0" algn="ctr" defTabSz="800100">
            <a:lnSpc>
              <a:spcPct val="90000"/>
            </a:lnSpc>
            <a:spcBef>
              <a:spcPct val="0"/>
            </a:spcBef>
            <a:spcAft>
              <a:spcPct val="35000"/>
            </a:spcAft>
          </a:pPr>
          <a:r>
            <a:rPr lang="en-US" sz="1800" kern="1200" dirty="0">
              <a:latin typeface="Arial Black" pitchFamily="34" charset="0"/>
            </a:rPr>
            <a:t>Community</a:t>
          </a:r>
        </a:p>
      </dsp:txBody>
      <dsp:txXfrm>
        <a:off x="750637" y="3674647"/>
        <a:ext cx="1604916" cy="1198417"/>
      </dsp:txXfrm>
    </dsp:sp>
    <dsp:sp modelId="{AEA0E206-BA11-465A-B395-C6F3B3D7763F}">
      <dsp:nvSpPr>
        <dsp:cNvPr id="0" name=""/>
        <dsp:cNvSpPr/>
      </dsp:nvSpPr>
      <dsp:spPr>
        <a:xfrm>
          <a:off x="1117258" y="-134901"/>
          <a:ext cx="5459028" cy="5459028"/>
        </a:xfrm>
        <a:custGeom>
          <a:avLst/>
          <a:gdLst/>
          <a:ahLst/>
          <a:cxnLst/>
          <a:rect l="0" t="0" r="0" b="0"/>
          <a:pathLst>
            <a:path>
              <a:moveTo>
                <a:pt x="194197" y="3740659"/>
              </a:moveTo>
              <a:arcTo wR="2729514" hR="2729514" stAng="9495402" swAng="540072"/>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4F1FE22C-8EA5-4EE5-B61D-46A1AF7F4909}">
      <dsp:nvSpPr>
        <dsp:cNvPr id="0" name=""/>
        <dsp:cNvSpPr/>
      </dsp:nvSpPr>
      <dsp:spPr>
        <a:xfrm>
          <a:off x="914405" y="2695418"/>
          <a:ext cx="524028" cy="496959"/>
        </a:xfrm>
        <a:prstGeom prst="roundRect">
          <a:avLst/>
        </a:prstGeom>
        <a:solidFill>
          <a:srgbClr val="FFC000"/>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latin typeface="Arial Black" pitchFamily="34" charset="0"/>
            </a:rPr>
            <a:t>is</a:t>
          </a:r>
        </a:p>
      </dsp:txBody>
      <dsp:txXfrm>
        <a:off x="938665" y="2719678"/>
        <a:ext cx="475508" cy="448439"/>
      </dsp:txXfrm>
    </dsp:sp>
    <dsp:sp modelId="{0F90DDEE-B64B-4CF4-9193-54DDCA9B82E5}">
      <dsp:nvSpPr>
        <dsp:cNvPr id="0" name=""/>
        <dsp:cNvSpPr/>
      </dsp:nvSpPr>
      <dsp:spPr>
        <a:xfrm>
          <a:off x="1166477" y="328222"/>
          <a:ext cx="5459028" cy="5459028"/>
        </a:xfrm>
        <a:custGeom>
          <a:avLst/>
          <a:gdLst/>
          <a:ahLst/>
          <a:cxnLst/>
          <a:rect l="0" t="0" r="0" b="0"/>
          <a:pathLst>
            <a:path>
              <a:moveTo>
                <a:pt x="24797" y="2362426"/>
              </a:moveTo>
              <a:arcTo wR="2729514" hR="2729514" stAng="11263742" swAng="594821"/>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0080D5C3-0F6F-4CF7-B469-FEDEC6BDF10D}">
      <dsp:nvSpPr>
        <dsp:cNvPr id="0" name=""/>
        <dsp:cNvSpPr/>
      </dsp:nvSpPr>
      <dsp:spPr>
        <a:xfrm>
          <a:off x="685788" y="942814"/>
          <a:ext cx="1743576" cy="1283074"/>
        </a:xfrm>
        <a:prstGeom prst="roundRect">
          <a:avLst/>
        </a:prstGeom>
        <a:solidFill>
          <a:schemeClr val="accent1">
            <a:lumMod val="60000"/>
            <a:lumOff val="4000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Black" pitchFamily="34" charset="0"/>
            </a:rPr>
            <a:t>A Nice</a:t>
          </a:r>
        </a:p>
        <a:p>
          <a:pPr lvl="0" algn="ctr" defTabSz="800100">
            <a:lnSpc>
              <a:spcPct val="90000"/>
            </a:lnSpc>
            <a:spcBef>
              <a:spcPct val="0"/>
            </a:spcBef>
            <a:spcAft>
              <a:spcPct val="35000"/>
            </a:spcAft>
          </a:pPr>
          <a:r>
            <a:rPr lang="en-US" sz="1800" kern="1200" dirty="0">
              <a:latin typeface="Arial Black" pitchFamily="34" charset="0"/>
            </a:rPr>
            <a:t>Destination</a:t>
          </a:r>
        </a:p>
      </dsp:txBody>
      <dsp:txXfrm>
        <a:off x="748423" y="1005449"/>
        <a:ext cx="1618306" cy="1157804"/>
      </dsp:txXfrm>
    </dsp:sp>
    <dsp:sp modelId="{EFEF6AA4-90CE-4FC4-9743-8B26B9224EE0}">
      <dsp:nvSpPr>
        <dsp:cNvPr id="0" name=""/>
        <dsp:cNvSpPr/>
      </dsp:nvSpPr>
      <dsp:spPr>
        <a:xfrm>
          <a:off x="668627" y="582145"/>
          <a:ext cx="5459028" cy="5459028"/>
        </a:xfrm>
        <a:custGeom>
          <a:avLst/>
          <a:gdLst/>
          <a:ahLst/>
          <a:cxnLst/>
          <a:rect l="0" t="0" r="0" b="0"/>
          <a:pathLst>
            <a:path>
              <a:moveTo>
                <a:pt x="1377226" y="358530"/>
              </a:moveTo>
              <a:arcTo wR="2729514" hR="2729514" stAng="14418107" swAng="532659"/>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 modelId="{20D854C5-5863-47F1-B164-D0ACAEB85536}">
      <dsp:nvSpPr>
        <dsp:cNvPr id="0" name=""/>
        <dsp:cNvSpPr/>
      </dsp:nvSpPr>
      <dsp:spPr>
        <a:xfrm>
          <a:off x="2431986" y="338548"/>
          <a:ext cx="524028" cy="496959"/>
        </a:xfrm>
        <a:prstGeom prst="roundRect">
          <a:avLst/>
        </a:prstGeom>
        <a:solidFill>
          <a:srgbClr val="FFC000"/>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latin typeface="Arial Black" pitchFamily="34" charset="0"/>
            </a:rPr>
            <a:t>is</a:t>
          </a:r>
        </a:p>
      </dsp:txBody>
      <dsp:txXfrm>
        <a:off x="2456246" y="362808"/>
        <a:ext cx="475508" cy="448439"/>
      </dsp:txXfrm>
    </dsp:sp>
    <dsp:sp modelId="{7BE19140-A865-4FE2-8DF5-E2E3BCD84C20}">
      <dsp:nvSpPr>
        <dsp:cNvPr id="0" name=""/>
        <dsp:cNvSpPr/>
      </dsp:nvSpPr>
      <dsp:spPr>
        <a:xfrm>
          <a:off x="1032611" y="331935"/>
          <a:ext cx="5459028" cy="5459028"/>
        </a:xfrm>
        <a:custGeom>
          <a:avLst/>
          <a:gdLst/>
          <a:ahLst/>
          <a:cxnLst/>
          <a:rect l="0" t="0" r="0" b="0"/>
          <a:pathLst>
            <a:path>
              <a:moveTo>
                <a:pt x="1926556" y="120777"/>
              </a:moveTo>
              <a:arcTo wR="2729514" hR="2729514" stAng="15173512" swAng="407553"/>
            </a:path>
          </a:pathLst>
        </a:custGeom>
        <a:noFill/>
        <a:ln w="12700" cap="flat" cmpd="sng" algn="ctr">
          <a:solidFill>
            <a:schemeClr val="accent1">
              <a:hueOff val="0"/>
              <a:satOff val="0"/>
              <a:lumOff val="0"/>
              <a:alphaOff val="0"/>
            </a:schemeClr>
          </a:solidFill>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BA9F3-CF00-4EF9-9AEF-F43570FD326A}" type="datetimeFigureOut">
              <a:rPr lang="it-IT" smtClean="0"/>
              <a:t>21/04/2021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B351B-2190-48AA-BA0A-EB483AF4927A}" type="slidenum">
              <a:rPr lang="it-IT" smtClean="0"/>
              <a:t>‹N›</a:t>
            </a:fld>
            <a:endParaRPr lang="it-IT"/>
          </a:p>
        </p:txBody>
      </p:sp>
    </p:spTree>
    <p:extLst>
      <p:ext uri="{BB962C8B-B14F-4D97-AF65-F5344CB8AC3E}">
        <p14:creationId xmlns:p14="http://schemas.microsoft.com/office/powerpoint/2010/main" val="34249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7.alamy.com/comp/CEGT83/streets-of-venice-full-of-tourists-during-traditional-venetian-carnival-CEGT83.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F105DB2-FD3E-441D-8B7E-7AE83ECE27B3}" type="slidenum">
              <a:rPr lang="it-IT" smtClean="0">
                <a:solidFill>
                  <a:srgbClr val="404040"/>
                </a:solidFill>
                <a:latin typeface="Euphemia"/>
              </a:rPr>
              <a:pPr/>
              <a:t>1</a:t>
            </a:fld>
            <a:endParaRPr lang="it-IT">
              <a:solidFill>
                <a:srgbClr val="404040"/>
              </a:solidFill>
              <a:latin typeface="Euphemia"/>
            </a:endParaRPr>
          </a:p>
        </p:txBody>
      </p:sp>
    </p:spTree>
    <p:extLst>
      <p:ext uri="{BB962C8B-B14F-4D97-AF65-F5344CB8AC3E}">
        <p14:creationId xmlns:p14="http://schemas.microsoft.com/office/powerpoint/2010/main" val="4037312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Venice 20 million tourists annually. Pop down to 50,000 and annually shrinking</a:t>
            </a:r>
          </a:p>
          <a:p>
            <a:r>
              <a:rPr lang="en-US" altLang="en-US" smtClean="0"/>
              <a:t>Barcelona: 9 million tourists stayed in hotels in 2016, much larger second homes.</a:t>
            </a:r>
          </a:p>
          <a:p>
            <a:r>
              <a:rPr lang="en-US" altLang="en-US" smtClean="0"/>
              <a:t>No mayor would speak against tourism, but yes in Barcelona:, the number of visitors affects not only the quality of life of Barcelonans, ​​but also their ability to live in the area. More than 30 million tourists arrived in Barcelona in 2016, according to official City Hall data. </a:t>
            </a:r>
          </a:p>
          <a:p>
            <a:r>
              <a:rPr lang="en-US" altLang="en-US" smtClean="0"/>
              <a:t>Guess who is against restrictions in Barcelona: not the mayor, not residents, but the tourism industry.</a:t>
            </a:r>
          </a:p>
          <a:p>
            <a:r>
              <a:rPr lang="en-US" altLang="en-US" smtClean="0"/>
              <a:t>Barcelona: It will also stop issuing permits to turn apartments into accommodation for servers, such as those of Airbnb. This the hotel sector would support.</a:t>
            </a:r>
          </a:p>
          <a:p>
            <a:r>
              <a:rPr lang="en-US" altLang="en-US" smtClean="0"/>
              <a:t>The accommodation law limits the number of beds available and freezes the building of new hotels in some zones of the city</a:t>
            </a:r>
            <a:endParaRPr lang="en-US" altLang="en-US" b="1" smtClean="0"/>
          </a:p>
          <a:p>
            <a:r>
              <a:rPr lang="en-US" altLang="en-US" smtClean="0"/>
              <a:t>Dubrovnik: installed security cameras so that no more than 8,000 tourists stay in its Old City; similar measures Thai islands </a:t>
            </a:r>
          </a:p>
          <a:p>
            <a:r>
              <a:rPr lang="en-US" altLang="en-US" smtClean="0"/>
              <a:t>When people can voice: casino plan voted down by the public in Madrid/Barcelona?</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54F9538-043D-45A0-9004-93635978177B}" type="slidenum">
              <a:rPr lang="en-US" altLang="en-US" smtClean="0"/>
              <a:pPr/>
              <a:t>18</a:t>
            </a:fld>
            <a:endParaRPr lang="en-US" altLang="en-US" smtClean="0"/>
          </a:p>
        </p:txBody>
      </p:sp>
    </p:spTree>
    <p:extLst>
      <p:ext uri="{BB962C8B-B14F-4D97-AF65-F5344CB8AC3E}">
        <p14:creationId xmlns:p14="http://schemas.microsoft.com/office/powerpoint/2010/main" val="2180719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a:defRPr/>
            </a:pPr>
            <a:r>
              <a:rPr lang="en-US" dirty="0"/>
              <a:t>Photo caption: Huge crowds outside Barcelona’s La Boqueria market. </a:t>
            </a:r>
          </a:p>
          <a:p>
            <a:pPr>
              <a:defRPr/>
            </a:pPr>
            <a:r>
              <a:rPr lang="en-US" dirty="0"/>
              <a:t>A figure record of 75 million foreign tourists visited Spain last year, 10 million more than in </a:t>
            </a:r>
          </a:p>
          <a:p>
            <a:pPr>
              <a:defRPr/>
            </a:pPr>
            <a:r>
              <a:rPr lang="en-US" dirty="0"/>
              <a:t>2015. </a:t>
            </a:r>
          </a:p>
          <a:p>
            <a:pPr>
              <a:defRPr/>
            </a:pPr>
            <a:r>
              <a:rPr lang="en-US" dirty="0"/>
              <a:t>With problems of security in places like Turkey, Egypt, and Tunisia, people decide to pass their vacations in surer countries. </a:t>
            </a:r>
          </a:p>
          <a:p>
            <a:pPr>
              <a:defRPr/>
            </a:pPr>
            <a:r>
              <a:rPr lang="en-US" dirty="0"/>
              <a:t>Demonstrators' groups punctured the wheels of rent bicycles and of a tourist bus, and vandal incidents have taken place in hot destinations of Spain. </a:t>
            </a:r>
          </a:p>
          <a:p>
            <a:pPr>
              <a:defRPr/>
            </a:pPr>
            <a:r>
              <a:rPr lang="en-US" dirty="0"/>
              <a:t>Back to Barcelona: </a:t>
            </a:r>
          </a:p>
          <a:p>
            <a:pPr>
              <a:defRPr/>
            </a:pPr>
            <a:r>
              <a:rPr lang="en-US" dirty="0"/>
              <a:t>Last year, the city’s 1.6 million residents were outnumbered by an estimated 32 million visitors. </a:t>
            </a:r>
          </a:p>
          <a:p>
            <a:pPr>
              <a:defRPr/>
            </a:pPr>
            <a:r>
              <a:rPr lang="en-US" dirty="0"/>
              <a:t>Tourism 17% of the GDP of Barcelona, generate 90.000 jobs. </a:t>
            </a:r>
          </a:p>
          <a:p>
            <a:pPr>
              <a:defRPr/>
            </a:pPr>
            <a:r>
              <a:rPr lang="en-US" dirty="0"/>
              <a:t>No mayor would speak against tourism, but yes in Barcelona: the number of visitors affects not only the quality of life of Barcelonans, ​​but also their ability to live in the area. Again 32 million tourists arrivals in Barcelona </a:t>
            </a:r>
          </a:p>
          <a:p>
            <a:pPr>
              <a:defRPr/>
            </a:pPr>
            <a:r>
              <a:rPr lang="en-US" dirty="0"/>
              <a:t>Restrictions to control in Barcelona not problem free: </a:t>
            </a:r>
          </a:p>
          <a:p>
            <a:pPr>
              <a:defRPr/>
            </a:pPr>
            <a:r>
              <a:rPr lang="en-US" dirty="0"/>
              <a:t>The accommodation law limits the number of beds available and freezes the building of new hotels in some zones of the city. Who likes this restriction and not?</a:t>
            </a:r>
          </a:p>
          <a:p>
            <a:pPr>
              <a:defRPr/>
            </a:pPr>
            <a:r>
              <a:rPr lang="en-US" dirty="0"/>
              <a:t>Barcelona will stop issuing permits to turn apartments into accommodation for tourists, such as those of Airbnb.  But note: the hotel sector would support.</a:t>
            </a:r>
          </a:p>
          <a:p>
            <a:pPr>
              <a:defRPr/>
            </a:pPr>
            <a:r>
              <a:rPr lang="en-US" dirty="0"/>
              <a:t>When people can voice: casino plan voted down by the public in Madrid/Barcelona?</a:t>
            </a:r>
          </a:p>
          <a:p>
            <a:pPr>
              <a:defRPr/>
            </a:pPr>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CDF8C36-759D-42DF-AF96-2087D1C583B0}" type="slidenum">
              <a:rPr lang="en-US" altLang="en-US" smtClean="0"/>
              <a:pPr/>
              <a:t>19</a:t>
            </a:fld>
            <a:endParaRPr lang="en-US" altLang="en-US" smtClean="0"/>
          </a:p>
        </p:txBody>
      </p:sp>
    </p:spTree>
    <p:extLst>
      <p:ext uri="{BB962C8B-B14F-4D97-AF65-F5344CB8AC3E}">
        <p14:creationId xmlns:p14="http://schemas.microsoft.com/office/powerpoint/2010/main" val="3181917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Photo caption </a:t>
            </a:r>
            <a:r>
              <a:rPr lang="en-US" altLang="en-US" i="1" smtClean="0"/>
              <a:t>A new regulation in Barcelona, a popular travel destination, prohibits the opening of new hotels in the city center. The city is experiencing a tourism crisis. The number of visitors is the second most serious problem for the city’s residents.</a:t>
            </a:r>
            <a:endParaRPr lang="en-US" altLang="en-US" smtClean="0"/>
          </a:p>
          <a:p>
            <a:r>
              <a:rPr lang="en-US" altLang="en-US" smtClean="0"/>
              <a:t>In Barcelona and other cities, services like Airbnb they have increased the rents in such a way that the residents have had to leave! </a:t>
            </a:r>
          </a:p>
          <a:p>
            <a:r>
              <a:rPr lang="en-US" altLang="en-US" smtClean="0"/>
              <a:t>What happened to all we have published on empowerment? If the industry does not police itself, the resident will soon police the industry.</a:t>
            </a:r>
          </a:p>
          <a:p>
            <a:endParaRPr lang="en-US" altLang="en-US" smtClean="0"/>
          </a:p>
          <a:p>
            <a:endParaRPr lang="en-US" altLang="en-US" smtClean="0"/>
          </a:p>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46C9506-4459-492B-8A96-15A03D9D5C84}" type="slidenum">
              <a:rPr lang="en-US" altLang="en-US" smtClean="0"/>
              <a:pPr/>
              <a:t>20</a:t>
            </a:fld>
            <a:endParaRPr lang="en-US" altLang="en-US" smtClean="0"/>
          </a:p>
        </p:txBody>
      </p:sp>
    </p:spTree>
    <p:extLst>
      <p:ext uri="{BB962C8B-B14F-4D97-AF65-F5344CB8AC3E}">
        <p14:creationId xmlns:p14="http://schemas.microsoft.com/office/powerpoint/2010/main" val="4189926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Now add to this other stakeholders, religion(s), ethnic group(s), etc.</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629122-883A-4851-B0F4-EBBD7D0E5996}" type="slidenum">
              <a:rPr lang="en-US" altLang="en-US" smtClean="0">
                <a:latin typeface="Tahoma" panose="020B0604030504040204" pitchFamily="34" charset="0"/>
              </a:rPr>
              <a:pPr>
                <a:spcBef>
                  <a:spcPct val="0"/>
                </a:spcBef>
              </a:pPr>
              <a:t>21</a:t>
            </a:fld>
            <a:endParaRPr lang="en-US" altLang="en-US" smtClean="0">
              <a:latin typeface="Tahoma" panose="020B0604030504040204" pitchFamily="34" charset="0"/>
            </a:endParaRPr>
          </a:p>
        </p:txBody>
      </p:sp>
    </p:spTree>
    <p:extLst>
      <p:ext uri="{BB962C8B-B14F-4D97-AF65-F5344CB8AC3E}">
        <p14:creationId xmlns:p14="http://schemas.microsoft.com/office/powerpoint/2010/main" val="3852574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Venice 20 million tourists annually. Pop down to 50,000 and annually shrinking</a:t>
            </a:r>
          </a:p>
          <a:p>
            <a:r>
              <a:rPr lang="en-US" altLang="en-US" smtClean="0"/>
              <a:t>Barcelona: 9 million tourists stayed in hotels in 2016, much larger second homes.</a:t>
            </a:r>
          </a:p>
          <a:p>
            <a:r>
              <a:rPr lang="en-US" altLang="en-US" smtClean="0"/>
              <a:t>No mayor would speak against tourism, but yes in Barcelona:, the number of visitors affects not only the quality of life of Barcelonans, ​​but also their ability to live in the area. More than 30 million tourists arrived in Barcelona in 2016, according to official City Hall data. </a:t>
            </a:r>
          </a:p>
          <a:p>
            <a:r>
              <a:rPr lang="en-US" altLang="en-US" smtClean="0"/>
              <a:t>Guess who is against restrictions in Barcelona: not the mayor, not residents, but the tourism industry.</a:t>
            </a:r>
          </a:p>
          <a:p>
            <a:r>
              <a:rPr lang="en-US" altLang="en-US" smtClean="0"/>
              <a:t>Barcelona: It will also stop issuing permits to turn apartments into accommodation for servers, such as those of Airbnb. This the hotel sector would support.</a:t>
            </a:r>
          </a:p>
          <a:p>
            <a:r>
              <a:rPr lang="en-US" altLang="en-US" smtClean="0"/>
              <a:t>The accommodation law limits the number of beds available and freezes the building of new hotels in some zones of the city</a:t>
            </a:r>
            <a:endParaRPr lang="en-US" altLang="en-US" b="1" smtClean="0"/>
          </a:p>
          <a:p>
            <a:r>
              <a:rPr lang="en-US" altLang="en-US" smtClean="0"/>
              <a:t>Dubrovnik: installed security cameras so that no more than 8,000 tourists stay in its Old City; similar measures Thai islands </a:t>
            </a:r>
          </a:p>
          <a:p>
            <a:r>
              <a:rPr lang="en-US" altLang="en-US" smtClean="0"/>
              <a:t>When people can voice: casino plan voted down by the public in Madrid/Barcelona?</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5A150E8-8462-44F3-B633-DD06F5F091DF}" type="slidenum">
              <a:rPr lang="en-US" altLang="en-US" smtClean="0"/>
              <a:pPr/>
              <a:t>22</a:t>
            </a:fld>
            <a:endParaRPr lang="en-US" altLang="en-US" smtClean="0"/>
          </a:p>
        </p:txBody>
      </p:sp>
    </p:spTree>
    <p:extLst>
      <p:ext uri="{BB962C8B-B14F-4D97-AF65-F5344CB8AC3E}">
        <p14:creationId xmlns:p14="http://schemas.microsoft.com/office/powerpoint/2010/main" val="246767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Few tourists in Isfahan: they are loved. Message misunderstood.</a:t>
            </a:r>
          </a:p>
          <a:p>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A21E55B-13B9-420C-9BBC-ECB2C0DEB01D}" type="slidenum">
              <a:rPr lang="en-US" altLang="en-US" smtClean="0"/>
              <a:pPr/>
              <a:t>24</a:t>
            </a:fld>
            <a:endParaRPr lang="en-US" altLang="en-US" smtClean="0"/>
          </a:p>
        </p:txBody>
      </p:sp>
    </p:spTree>
    <p:extLst>
      <p:ext uri="{BB962C8B-B14F-4D97-AF65-F5344CB8AC3E}">
        <p14:creationId xmlns:p14="http://schemas.microsoft.com/office/powerpoint/2010/main" val="196773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Tourism by invitation, not invasion. Invitation by the host, invasion through tourism actions.</a:t>
            </a:r>
          </a:p>
          <a:p>
            <a:r>
              <a:rPr lang="en-US" altLang="en-US" smtClean="0"/>
              <a:t>Guest, Host, Hospitality: hijacked by tourism. In the past, tourism facilities were in certain areas of the destination. Today AirbnB is nesting it in deeper layer of the society, in the backstreets of residential area. People in by 22 hrs or after, but the sound of the luggage wheel 24 hours.</a:t>
            </a:r>
          </a:p>
          <a:p>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D4ECE6-3D9F-4628-8369-0BF7AD9E90DB}" type="slidenum">
              <a:rPr lang="en-US" altLang="en-US" smtClean="0">
                <a:latin typeface="Tahoma" panose="020B0604030504040204" pitchFamily="34" charset="0"/>
              </a:rPr>
              <a:pPr>
                <a:spcBef>
                  <a:spcPct val="0"/>
                </a:spcBef>
              </a:pPr>
              <a:t>25</a:t>
            </a:fld>
            <a:endParaRPr lang="en-US" altLang="en-US" smtClean="0">
              <a:latin typeface="Tahoma" panose="020B0604030504040204" pitchFamily="34" charset="0"/>
            </a:endParaRPr>
          </a:p>
        </p:txBody>
      </p:sp>
    </p:spTree>
    <p:extLst>
      <p:ext uri="{BB962C8B-B14F-4D97-AF65-F5344CB8AC3E}">
        <p14:creationId xmlns:p14="http://schemas.microsoft.com/office/powerpoint/2010/main" val="2623930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Tourism by invitation, not invasion. Invitation by the host, invasion through tourism actions.</a:t>
            </a:r>
          </a:p>
          <a:p>
            <a:r>
              <a:rPr lang="en-US" altLang="en-US" smtClean="0"/>
              <a:t>Guest, Host, Hospitality: hijacked by tourism. In the past, tourism facilities were in certain areas of the destination. Today AirbnB is nesting it in deeper layer of the society, in the backstreets of residential area. People in by 22 hrs or after, but the sound of the luggage wheel 24 hours.</a:t>
            </a:r>
          </a:p>
          <a:p>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AF2212-AD92-43A9-900B-B1D448C97B44}" type="slidenum">
              <a:rPr lang="en-US" altLang="en-US" smtClean="0">
                <a:latin typeface="Tahoma" panose="020B0604030504040204" pitchFamily="34" charset="0"/>
              </a:rPr>
              <a:pPr>
                <a:spcBef>
                  <a:spcPct val="0"/>
                </a:spcBef>
              </a:pPr>
              <a:t>26</a:t>
            </a:fld>
            <a:endParaRPr lang="en-US" altLang="en-US" smtClean="0">
              <a:latin typeface="Tahoma" panose="020B0604030504040204" pitchFamily="34" charset="0"/>
            </a:endParaRPr>
          </a:p>
        </p:txBody>
      </p:sp>
    </p:spTree>
    <p:extLst>
      <p:ext uri="{BB962C8B-B14F-4D97-AF65-F5344CB8AC3E}">
        <p14:creationId xmlns:p14="http://schemas.microsoft.com/office/powerpoint/2010/main" val="4267988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5A30AA-F423-464B-A057-34A39A5784CF}" type="slidenum">
              <a:rPr lang="en-US" altLang="en-US" smtClean="0">
                <a:latin typeface="Tahoma" panose="020B0604030504040204" pitchFamily="34" charset="0"/>
              </a:rPr>
              <a:pPr>
                <a:spcBef>
                  <a:spcPct val="0"/>
                </a:spcBef>
              </a:pPr>
              <a:t>38</a:t>
            </a:fld>
            <a:endParaRPr lang="en-US" altLang="en-US" smtClean="0">
              <a:latin typeface="Tahoma" panose="020B0604030504040204" pitchFamily="34" charset="0"/>
            </a:endParaRPr>
          </a:p>
        </p:txBody>
      </p:sp>
    </p:spTree>
    <p:extLst>
      <p:ext uri="{BB962C8B-B14F-4D97-AF65-F5344CB8AC3E}">
        <p14:creationId xmlns:p14="http://schemas.microsoft.com/office/powerpoint/2010/main" val="3463514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leads to a motto which I wish to promote&gt;</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024A882-181F-4BA9-B92D-480B1B58516B}" type="slidenum">
              <a:rPr lang="en-US" altLang="en-US" smtClean="0"/>
              <a:pPr/>
              <a:t>39</a:t>
            </a:fld>
            <a:endParaRPr lang="en-US" altLang="en-US" smtClean="0"/>
          </a:p>
        </p:txBody>
      </p:sp>
    </p:spTree>
    <p:extLst>
      <p:ext uri="{BB962C8B-B14F-4D97-AF65-F5344CB8AC3E}">
        <p14:creationId xmlns:p14="http://schemas.microsoft.com/office/powerpoint/2010/main" val="376209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smtClean="0"/>
              <a:t>As a knowledge-based: education and training</a:t>
            </a:r>
          </a:p>
          <a:p>
            <a:pPr>
              <a:buFontTx/>
              <a:buChar char="•"/>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3E1E45-FC52-4E09-A483-CFBBFFD2C6DA}" type="slidenum">
              <a:rPr lang="en-US" altLang="en-US" smtClean="0">
                <a:latin typeface="Tahoma" panose="020B0604030504040204" pitchFamily="34" charset="0"/>
              </a:rPr>
              <a:pPr>
                <a:spcBef>
                  <a:spcPct val="0"/>
                </a:spcBef>
              </a:pPr>
              <a:t>3</a:t>
            </a:fld>
            <a:endParaRPr lang="en-US" altLang="en-US" smtClean="0">
              <a:latin typeface="Tahoma" panose="020B0604030504040204" pitchFamily="34" charset="0"/>
            </a:endParaRPr>
          </a:p>
        </p:txBody>
      </p:sp>
    </p:spTree>
    <p:extLst>
      <p:ext uri="{BB962C8B-B14F-4D97-AF65-F5344CB8AC3E}">
        <p14:creationId xmlns:p14="http://schemas.microsoft.com/office/powerpoint/2010/main" val="42579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lead to a motto which I have tried to promote in some other talks.</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9AD3543-2D11-4E71-922D-F3C71FA9D30A}" type="slidenum">
              <a:rPr lang="en-US" altLang="en-US" smtClean="0"/>
              <a:pPr/>
              <a:t>40</a:t>
            </a:fld>
            <a:endParaRPr lang="en-US" altLang="en-US" smtClean="0"/>
          </a:p>
        </p:txBody>
      </p:sp>
    </p:spTree>
    <p:extLst>
      <p:ext uri="{BB962C8B-B14F-4D97-AF65-F5344CB8AC3E}">
        <p14:creationId xmlns:p14="http://schemas.microsoft.com/office/powerpoint/2010/main" val="1504591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smtClean="0"/>
          </a:p>
          <a:p>
            <a:r>
              <a:rPr lang="en-US" altLang="en-US" smtClean="0"/>
              <a:t>A nice place to live is a nice place to visit. Let’s first make all cities nice and creative places to live. Let’s begin with home community development and enrichment. Developing emically creative cities in which heritage tourism can be nested.</a:t>
            </a:r>
          </a:p>
          <a:p>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01E0854-9659-4597-85C4-D5C80E0A6DBB}" type="slidenum">
              <a:rPr lang="en-US" altLang="en-US" smtClean="0"/>
              <a:pPr/>
              <a:t>41</a:t>
            </a:fld>
            <a:endParaRPr lang="en-US" altLang="en-US" smtClean="0"/>
          </a:p>
        </p:txBody>
      </p:sp>
    </p:spTree>
    <p:extLst>
      <p:ext uri="{BB962C8B-B14F-4D97-AF65-F5344CB8AC3E}">
        <p14:creationId xmlns:p14="http://schemas.microsoft.com/office/powerpoint/2010/main" val="2169278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8545C4-9779-4D5A-AF37-8314B8BBC49F}" type="slidenum">
              <a:rPr lang="en-US" altLang="en-US" smtClean="0"/>
              <a:pPr/>
              <a:t>42</a:t>
            </a:fld>
            <a:endParaRPr lang="en-US" altLang="en-US" smtClean="0"/>
          </a:p>
        </p:txBody>
      </p:sp>
    </p:spTree>
    <p:extLst>
      <p:ext uri="{BB962C8B-B14F-4D97-AF65-F5344CB8AC3E}">
        <p14:creationId xmlns:p14="http://schemas.microsoft.com/office/powerpoint/2010/main" val="576108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case of any dought about the sub-title of my talk, which image to project,my crystal clear answer is: the homegrown image.</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1EECAF5-9BD1-4F70-B74B-A6D2DBC8E21B}" type="slidenum">
              <a:rPr lang="en-US" altLang="en-US" smtClean="0"/>
              <a:pPr/>
              <a:t>43</a:t>
            </a:fld>
            <a:endParaRPr lang="en-US" altLang="en-US" smtClean="0"/>
          </a:p>
        </p:txBody>
      </p:sp>
    </p:spTree>
    <p:extLst>
      <p:ext uri="{BB962C8B-B14F-4D97-AF65-F5344CB8AC3E}">
        <p14:creationId xmlns:p14="http://schemas.microsoft.com/office/powerpoint/2010/main" val="628252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Who owns local attractions? Survey for residents’ preferred image: what would you like to share/show people visiting you community? What you don’t you wish to be shared or shown. </a:t>
            </a:r>
          </a:p>
          <a:p>
            <a:r>
              <a:rPr lang="en-US" altLang="en-US" smtClean="0"/>
              <a:t>Another question: what do’s do you recommend to prepare for tourism, and what don’ts? Actually the dos list should be prepared on the basis of don’ts.</a:t>
            </a:r>
          </a:p>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E72A80-B295-4B28-88F7-5E41832D49EB}" type="slidenum">
              <a:rPr lang="en-US" altLang="en-US" smtClean="0">
                <a:latin typeface="Tahoma" panose="020B0604030504040204" pitchFamily="34" charset="0"/>
              </a:rPr>
              <a:pPr>
                <a:spcBef>
                  <a:spcPct val="0"/>
                </a:spcBef>
              </a:pPr>
              <a:t>8</a:t>
            </a:fld>
            <a:endParaRPr lang="en-US" altLang="en-US" smtClean="0">
              <a:latin typeface="Tahoma" panose="020B0604030504040204" pitchFamily="34" charset="0"/>
            </a:endParaRPr>
          </a:p>
        </p:txBody>
      </p:sp>
    </p:spTree>
    <p:extLst>
      <p:ext uri="{BB962C8B-B14F-4D97-AF65-F5344CB8AC3E}">
        <p14:creationId xmlns:p14="http://schemas.microsoft.com/office/powerpoint/2010/main" val="3006957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Now add to this other stakeholders, religion(s), ethnic group(s), etc.</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61A162-39E9-4E0B-BA68-6EE0332E7964}" type="slidenum">
              <a:rPr lang="en-US" altLang="en-US" smtClean="0">
                <a:latin typeface="Tahoma" panose="020B0604030504040204" pitchFamily="34" charset="0"/>
              </a:rPr>
              <a:pPr>
                <a:spcBef>
                  <a:spcPct val="0"/>
                </a:spcBef>
              </a:pPr>
              <a:t>10</a:t>
            </a:fld>
            <a:endParaRPr lang="en-US" altLang="en-US" smtClean="0">
              <a:latin typeface="Tahoma" panose="020B0604030504040204" pitchFamily="34" charset="0"/>
            </a:endParaRPr>
          </a:p>
        </p:txBody>
      </p:sp>
    </p:spTree>
    <p:extLst>
      <p:ext uri="{BB962C8B-B14F-4D97-AF65-F5344CB8AC3E}">
        <p14:creationId xmlns:p14="http://schemas.microsoft.com/office/powerpoint/2010/main" val="2649836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Tourism by invitation, not invasion. Invitation by the host, invasion through tourism actions.</a:t>
            </a:r>
          </a:p>
          <a:p>
            <a:r>
              <a:rPr lang="en-US" altLang="en-US" smtClean="0"/>
              <a:t>Guest, Host, Hospitality: hijacked by tourism. In the past, tourism facilities were in certain areas of the destination. Today AirbnB is nesting it in deeper layer of the society, in the backstreets of residential area. People in by 22 hrs or after, but the sound of the luggage wheel 24 hours.</a:t>
            </a:r>
          </a:p>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1FBCF6-03BA-4994-BB3B-AF34301B9B2B}" type="slidenum">
              <a:rPr lang="en-US" altLang="en-US" smtClean="0">
                <a:latin typeface="Tahoma" panose="020B0604030504040204" pitchFamily="34" charset="0"/>
              </a:rPr>
              <a:pPr>
                <a:spcBef>
                  <a:spcPct val="0"/>
                </a:spcBef>
              </a:pPr>
              <a:t>11</a:t>
            </a:fld>
            <a:endParaRPr lang="en-US" altLang="en-US" smtClean="0">
              <a:latin typeface="Tahoma" panose="020B0604030504040204" pitchFamily="34" charset="0"/>
            </a:endParaRPr>
          </a:p>
        </p:txBody>
      </p:sp>
    </p:spTree>
    <p:extLst>
      <p:ext uri="{BB962C8B-B14F-4D97-AF65-F5344CB8AC3E}">
        <p14:creationId xmlns:p14="http://schemas.microsoft.com/office/powerpoint/2010/main" val="3894597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Venice 20 million tourists annually. Pop down to 50,000 and annually shrinking</a:t>
            </a:r>
          </a:p>
          <a:p>
            <a:r>
              <a:rPr lang="en-US" altLang="en-US" smtClean="0"/>
              <a:t>Barcelona: 9 million tourists stayed in hotels in 2016, much larger second homes.</a:t>
            </a:r>
          </a:p>
          <a:p>
            <a:r>
              <a:rPr lang="en-US" altLang="en-US" smtClean="0"/>
              <a:t>No mayor would speak against tourism, but yes in Barcelona:, the number of visitors affects not only the quality of life of Barcelonans, ​​but also their ability to live in the area. More than 30 million tourists arrived in Barcelona in 2016, according to official City Hall data. </a:t>
            </a:r>
          </a:p>
          <a:p>
            <a:r>
              <a:rPr lang="en-US" altLang="en-US" smtClean="0"/>
              <a:t>Guess who is against restrictions in Barcelona: not the mayor, not residents, but the tourism industry.</a:t>
            </a:r>
          </a:p>
          <a:p>
            <a:r>
              <a:rPr lang="en-US" altLang="en-US" smtClean="0"/>
              <a:t>Barcelona: It will also stop issuing permits to turn apartments into accommodation for servers, such as those of Airbnb. This the hotel sector would support.</a:t>
            </a:r>
          </a:p>
          <a:p>
            <a:r>
              <a:rPr lang="en-US" altLang="en-US" smtClean="0"/>
              <a:t>The accommodation law limits the number of beds available and freezes the building of new hotels in some zones of the city</a:t>
            </a:r>
            <a:endParaRPr lang="en-US" altLang="en-US" b="1" smtClean="0"/>
          </a:p>
          <a:p>
            <a:r>
              <a:rPr lang="en-US" altLang="en-US" smtClean="0"/>
              <a:t>Dubrovnik: installed security cameras so that no more than 8,000 tourists stay in its Old City; similar measures Thai islands </a:t>
            </a:r>
          </a:p>
          <a:p>
            <a:r>
              <a:rPr lang="en-US" altLang="en-US" smtClean="0"/>
              <a:t>When people can voice: casino plan voted down by the public in Madrid/Barcelona?</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508510E-0ABC-4ED0-AE08-EA4966428BEB}" type="slidenum">
              <a:rPr lang="en-US" altLang="en-US" smtClean="0"/>
              <a:pPr/>
              <a:t>12</a:t>
            </a:fld>
            <a:endParaRPr lang="en-US" altLang="en-US" smtClean="0"/>
          </a:p>
        </p:txBody>
      </p:sp>
    </p:spTree>
    <p:extLst>
      <p:ext uri="{BB962C8B-B14F-4D97-AF65-F5344CB8AC3E}">
        <p14:creationId xmlns:p14="http://schemas.microsoft.com/office/powerpoint/2010/main" val="3971569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Photo caption: </a:t>
            </a:r>
            <a:r>
              <a:rPr lang="en-US" altLang="en-US" u="sng" smtClean="0">
                <a:hlinkClick r:id="rId3"/>
              </a:rPr>
              <a:t>Streets of Venice full of tourists during traditional venetian carnival.</a:t>
            </a:r>
            <a:r>
              <a:rPr lang="en-US" altLang="en-US" smtClean="0"/>
              <a:t> </a:t>
            </a:r>
          </a:p>
          <a:p>
            <a:r>
              <a:rPr lang="en-US" altLang="en-US" smtClean="0"/>
              <a:t>Venice 28 million tourists annually. Pop down to 50,000 and annually shrinking</a:t>
            </a:r>
          </a:p>
          <a:p>
            <a:endParaRPr lang="en-US" altLang="en-US" smtClean="0"/>
          </a:p>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5C9D71-1544-4E83-9EDF-EF86FD4AE4F9}" type="slidenum">
              <a:rPr lang="en-US" altLang="en-US" smtClean="0"/>
              <a:pPr/>
              <a:t>13</a:t>
            </a:fld>
            <a:endParaRPr lang="en-US" altLang="en-US" smtClean="0"/>
          </a:p>
        </p:txBody>
      </p:sp>
    </p:spTree>
    <p:extLst>
      <p:ext uri="{BB962C8B-B14F-4D97-AF65-F5344CB8AC3E}">
        <p14:creationId xmlns:p14="http://schemas.microsoft.com/office/powerpoint/2010/main" val="274652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25180CB-D1A7-4AAB-87DC-24FC0444D2BE}" type="slidenum">
              <a:rPr lang="en-US" altLang="en-US" smtClean="0"/>
              <a:pPr/>
              <a:t>15</a:t>
            </a:fld>
            <a:endParaRPr lang="en-US" altLang="en-US" smtClean="0"/>
          </a:p>
        </p:txBody>
      </p:sp>
    </p:spTree>
    <p:extLst>
      <p:ext uri="{BB962C8B-B14F-4D97-AF65-F5344CB8AC3E}">
        <p14:creationId xmlns:p14="http://schemas.microsoft.com/office/powerpoint/2010/main" val="2177471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Dubrovnik, 529 cruises brought tourists last year the, a figure that increases without stopping.</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55DD7E9-5362-466A-9106-4DCB430888C4}" type="slidenum">
              <a:rPr lang="en-US" altLang="en-US" smtClean="0"/>
              <a:pPr/>
              <a:t>16</a:t>
            </a:fld>
            <a:endParaRPr lang="en-US" altLang="en-US" smtClean="0"/>
          </a:p>
        </p:txBody>
      </p:sp>
    </p:spTree>
    <p:extLst>
      <p:ext uri="{BB962C8B-B14F-4D97-AF65-F5344CB8AC3E}">
        <p14:creationId xmlns:p14="http://schemas.microsoft.com/office/powerpoint/2010/main" val="3987765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block"/>
          <p:cNvSpPr/>
          <p:nvPr/>
        </p:nvSpPr>
        <p:spPr>
          <a:xfrm>
            <a:off x="1141710" y="1600200"/>
            <a:ext cx="11050290" cy="327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grpSp>
        <p:nvGrpSpPr>
          <p:cNvPr id="7" name="top graphic"/>
          <p:cNvGrpSpPr/>
          <p:nvPr/>
        </p:nvGrpSpPr>
        <p:grpSpPr>
          <a:xfrm>
            <a:off x="1279" y="0"/>
            <a:ext cx="12192127"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grpSp>
      <p:grpSp>
        <p:nvGrpSpPr>
          <p:cNvPr id="23" name="bottom graphic"/>
          <p:cNvGrpSpPr/>
          <p:nvPr/>
        </p:nvGrpSpPr>
        <p:grpSpPr>
          <a:xfrm>
            <a:off x="1" y="6080760"/>
            <a:ext cx="12193406" cy="777240"/>
            <a:chOff x="0" y="6080760"/>
            <a:chExt cx="12190231" cy="777240"/>
          </a:xfrm>
        </p:grpSpPr>
        <p:sp>
          <p:nvSpPr>
            <p:cNvPr id="13" name="Rectangle 12"/>
            <p:cNvSpPr/>
            <p:nvPr/>
          </p:nvSpPr>
          <p:spPr>
            <a:xfrm>
              <a:off x="0" y="6217920"/>
              <a:ext cx="12188825" cy="64008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solidFill>
                  <a:prstClr val="white"/>
                </a:solidFill>
              </a:endParaRPr>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grpSp>
      <p:sp>
        <p:nvSpPr>
          <p:cNvPr id="3" name="Subtitle 2"/>
          <p:cNvSpPr>
            <a:spLocks noGrp="1"/>
          </p:cNvSpPr>
          <p:nvPr>
            <p:ph type="subTitle" idx="1"/>
          </p:nvPr>
        </p:nvSpPr>
        <p:spPr>
          <a:xfrm>
            <a:off x="1522809" y="5029200"/>
            <a:ext cx="8231742" cy="838200"/>
          </a:xfrm>
        </p:spPr>
        <p:txBody>
          <a:bodyPr/>
          <a:lstStyle>
            <a:lvl1pPr marL="0" indent="0" algn="l">
              <a:lnSpc>
                <a:spcPct val="90000"/>
              </a:lnSpc>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2" name="Title 1"/>
          <p:cNvSpPr>
            <a:spLocks noGrp="1"/>
          </p:cNvSpPr>
          <p:nvPr>
            <p:ph type="ctrTitle"/>
          </p:nvPr>
        </p:nvSpPr>
        <p:spPr>
          <a:xfrm>
            <a:off x="1522811" y="1905000"/>
            <a:ext cx="9146380" cy="2667000"/>
          </a:xfrm>
        </p:spPr>
        <p:txBody>
          <a:bodyPr anchor="b">
            <a:normAutofit/>
          </a:bodyPr>
          <a:lstStyle>
            <a:lvl1pPr>
              <a:lnSpc>
                <a:spcPct val="80000"/>
              </a:lnSpc>
              <a:defRPr sz="6600">
                <a:solidFill>
                  <a:schemeClr val="bg1"/>
                </a:solidFill>
                <a:effectLst>
                  <a:outerShdw blurRad="88900" algn="ctr" rotWithShape="0">
                    <a:prstClr val="black">
                      <a:alpha val="35000"/>
                    </a:prstClr>
                  </a:outerShdw>
                </a:effectLst>
              </a:defRPr>
            </a:lvl1pPr>
          </a:lstStyle>
          <a:p>
            <a:r>
              <a:rPr lang="it-IT" smtClean="0"/>
              <a:t>Fare clic per modificare lo stile del titolo</a:t>
            </a:r>
            <a:endParaRPr/>
          </a:p>
        </p:txBody>
      </p:sp>
      <p:sp>
        <p:nvSpPr>
          <p:cNvPr id="4" name="Segnaposto data 3"/>
          <p:cNvSpPr>
            <a:spLocks noGrp="1"/>
          </p:cNvSpPr>
          <p:nvPr>
            <p:ph type="dt" sz="half" idx="10"/>
          </p:nvPr>
        </p:nvSpPr>
        <p:spPr/>
        <p:txBody>
          <a:bodyPr/>
          <a:lstStyle/>
          <a:p>
            <a:r>
              <a:rPr lang="it-IT" smtClean="0">
                <a:solidFill>
                  <a:prstClr val="white"/>
                </a:solidFill>
              </a:rPr>
              <a:t>12/8/2011</a:t>
            </a:r>
            <a:endParaRPr lang="it-IT">
              <a:solidFill>
                <a:prstClr val="white"/>
              </a:solidFill>
            </a:endParaRPr>
          </a:p>
        </p:txBody>
      </p:sp>
      <p:sp>
        <p:nvSpPr>
          <p:cNvPr id="5" name="Segnaposto piè di pagina 4"/>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6" name="Segnaposto numero diapositiva 5"/>
          <p:cNvSpPr>
            <a:spLocks noGrp="1"/>
          </p:cNvSpPr>
          <p:nvPr>
            <p:ph type="sldNum" sz="quarter" idx="12"/>
          </p:nvPr>
        </p:nvSpPr>
        <p:spPr/>
        <p:txBody>
          <a:bodyPr/>
          <a:lstStyle/>
          <a:p>
            <a:fld id="{DF28FB93-0A08-4E7D-8E63-9EFA29F1E093}" type="slidenum">
              <a:rPr lang="it-IT" smtClean="0">
                <a:solidFill>
                  <a:prstClr val="white"/>
                </a:solidFill>
              </a:rPr>
              <a:pPr/>
              <a:t>‹N›</a:t>
            </a:fld>
            <a:endParaRPr lang="it-IT">
              <a:solidFill>
                <a:prstClr val="white"/>
              </a:solidFill>
            </a:endParaRPr>
          </a:p>
        </p:txBody>
      </p:sp>
    </p:spTree>
    <p:extLst>
      <p:ext uri="{BB962C8B-B14F-4D97-AF65-F5344CB8AC3E}">
        <p14:creationId xmlns:p14="http://schemas.microsoft.com/office/powerpoint/2010/main" val="429215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5" name="Footer Placeholder 4"/>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161368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6981" y="609600"/>
            <a:ext cx="1143299" cy="5410200"/>
          </a:xfrm>
        </p:spPr>
        <p:txBody>
          <a:bodyPr vert="eaVert"/>
          <a:lstStyle/>
          <a:p>
            <a:r>
              <a:rPr lang="it-IT" smtClean="0"/>
              <a:t>Fare clic per modificare lo stile del titolo</a:t>
            </a:r>
            <a:endParaRPr/>
          </a:p>
        </p:txBody>
      </p:sp>
      <p:sp>
        <p:nvSpPr>
          <p:cNvPr id="3" name="Vertical Text Placeholder 2"/>
          <p:cNvSpPr>
            <a:spLocks noGrp="1"/>
          </p:cNvSpPr>
          <p:nvPr>
            <p:ph type="body" orient="vert" idx="1"/>
          </p:nvPr>
        </p:nvSpPr>
        <p:spPr>
          <a:xfrm>
            <a:off x="1522809" y="609600"/>
            <a:ext cx="7698203" cy="5410200"/>
          </a:xfrm>
        </p:spPr>
        <p:txBody>
          <a:bodyPr vert="eaVert"/>
          <a:lstStyle>
            <a:lvl5pPr>
              <a:defRPr/>
            </a:lvl5pPr>
            <a:lvl6pPr>
              <a:defRPr/>
            </a:lvl6pPr>
            <a:lvl7pPr>
              <a:defRPr/>
            </a:lvl7pPr>
            <a:lvl8pPr>
              <a:defRPr/>
            </a:lvl8pPr>
            <a:lvl9pPr>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5" name="Footer Placeholder 4"/>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329651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Due contenuti">
    <p:spTree>
      <p:nvGrpSpPr>
        <p:cNvPr id="1" name=""/>
        <p:cNvGrpSpPr/>
        <p:nvPr/>
      </p:nvGrpSpPr>
      <p:grpSpPr>
        <a:xfrm>
          <a:off x="0" y="0"/>
          <a:ext cx="0" cy="0"/>
          <a:chOff x="0" y="0"/>
          <a:chExt cx="0" cy="0"/>
        </a:xfrm>
      </p:grpSpPr>
      <p:sp>
        <p:nvSpPr>
          <p:cNvPr id="35" name="Shape 35"/>
          <p:cNvSpPr>
            <a:spLocks noGrp="1"/>
          </p:cNvSpPr>
          <p:nvPr>
            <p:ph type="title"/>
          </p:nvPr>
        </p:nvSpPr>
        <p:spPr>
          <a:xfrm>
            <a:off x="1524464" y="0"/>
            <a:ext cx="9153074" cy="1676400"/>
          </a:xfrm>
          <a:prstGeom prst="rect">
            <a:avLst/>
          </a:prstGeom>
        </p:spPr>
        <p:txBody>
          <a:bodyPr/>
          <a:lstStyle/>
          <a:p>
            <a:pPr lvl="0">
              <a:defRPr sz="1800">
                <a:solidFill>
                  <a:srgbClr val="000000"/>
                </a:solidFill>
              </a:defRPr>
            </a:pPr>
            <a:r>
              <a:rPr sz="3200">
                <a:solidFill>
                  <a:srgbClr val="F07F09"/>
                </a:solidFill>
              </a:rPr>
              <a:t>Fare clic per modificare lo stile del titolo</a:t>
            </a:r>
          </a:p>
        </p:txBody>
      </p:sp>
      <p:sp>
        <p:nvSpPr>
          <p:cNvPr id="36" name="Shape 36"/>
          <p:cNvSpPr>
            <a:spLocks noGrp="1"/>
          </p:cNvSpPr>
          <p:nvPr>
            <p:ph type="body" idx="1"/>
          </p:nvPr>
        </p:nvSpPr>
        <p:spPr>
          <a:xfrm>
            <a:off x="1524001" y="1905001"/>
            <a:ext cx="4440191" cy="4953001"/>
          </a:xfrm>
          <a:prstGeom prst="rect">
            <a:avLst/>
          </a:prstGeom>
        </p:spPr>
        <p:txBody>
          <a:bodyPr/>
          <a:lstStyle/>
          <a:p>
            <a:pPr lvl="0">
              <a:defRPr sz="1800"/>
            </a:pPr>
            <a:r>
              <a:rPr sz="2400"/>
              <a:t>Fare clic per modificare stili del testo dello schema</a:t>
            </a:r>
          </a:p>
          <a:p>
            <a:pPr lvl="1">
              <a:defRPr sz="1800"/>
            </a:pPr>
            <a:r>
              <a:rPr sz="2400"/>
              <a:t>Secondo livello</a:t>
            </a:r>
          </a:p>
          <a:p>
            <a:pPr lvl="2">
              <a:defRPr sz="1800"/>
            </a:pPr>
            <a:r>
              <a:rPr sz="2400"/>
              <a:t>Terzo livello</a:t>
            </a:r>
          </a:p>
          <a:p>
            <a:pPr lvl="3">
              <a:defRPr sz="1800"/>
            </a:pPr>
            <a:r>
              <a:rPr sz="2400"/>
              <a:t>Quarto livello</a:t>
            </a:r>
          </a:p>
          <a:p>
            <a:pPr lvl="4">
              <a:defRPr sz="1800"/>
            </a:pPr>
            <a:r>
              <a:rPr sz="2400"/>
              <a:t>Quinto livello</a:t>
            </a:r>
          </a:p>
        </p:txBody>
      </p:sp>
      <p:sp>
        <p:nvSpPr>
          <p:cNvPr id="37" name="Shape 37"/>
          <p:cNvSpPr>
            <a:spLocks noGrp="1"/>
          </p:cNvSpPr>
          <p:nvPr>
            <p:ph type="sldNum" sz="quarter" idx="2"/>
          </p:nvPr>
        </p:nvSpPr>
        <p:spPr>
          <a:prstGeom prst="rect">
            <a:avLst/>
          </a:prstGeom>
        </p:spPr>
        <p:txBody>
          <a:bodyPr/>
          <a:lstStyle/>
          <a:p>
            <a:fld id="{86CB4B4D-7CA3-9044-876B-883B54F8677D}"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12302129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it-IT" smtClean="0"/>
              <a:t>Fare clic per modificare lo stile del titolo</a:t>
            </a:r>
            <a:endParaRPr/>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5" name="Footer Placeholder 4"/>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249631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522810" y="1905000"/>
            <a:ext cx="9146382" cy="2667000"/>
          </a:xfrm>
        </p:spPr>
        <p:txBody>
          <a:bodyPr anchor="b">
            <a:normAutofit/>
          </a:bodyPr>
          <a:lstStyle>
            <a:lvl1pPr algn="l">
              <a:defRPr sz="5400" b="0" cap="none" baseline="0"/>
            </a:lvl1pPr>
          </a:lstStyle>
          <a:p>
            <a:r>
              <a:rPr lang="it-IT" smtClean="0"/>
              <a:t>Fare clic per modificare lo stile del titolo</a:t>
            </a:r>
            <a:endParaRPr/>
          </a:p>
        </p:txBody>
      </p:sp>
      <p:sp>
        <p:nvSpPr>
          <p:cNvPr id="3" name="Text Placeholder 2"/>
          <p:cNvSpPr>
            <a:spLocks noGrp="1"/>
          </p:cNvSpPr>
          <p:nvPr>
            <p:ph type="body" idx="1"/>
          </p:nvPr>
        </p:nvSpPr>
        <p:spPr>
          <a:xfrm>
            <a:off x="1522809" y="4876800"/>
            <a:ext cx="8231742"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a:defRPr>
                <a:solidFill>
                  <a:schemeClr val="tx1"/>
                </a:solidFill>
              </a:defRPr>
            </a:lvl1pPr>
          </a:lstStyle>
          <a:p>
            <a:r>
              <a:rPr lang="it-IT" smtClean="0">
                <a:solidFill>
                  <a:prstClr val="black"/>
                </a:solidFill>
              </a:rPr>
              <a:t>12/8/2011</a:t>
            </a:r>
            <a:endParaRPr>
              <a:solidFill>
                <a:prstClr val="black"/>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it-IT" smtClean="0">
                <a:solidFill>
                  <a:prstClr val="black"/>
                </a:solidFill>
              </a:rPr>
              <a:t>Università degli Studi di Milano-Bicocca  Dipartimento di Sociologia e Ricerca Sociale</a:t>
            </a:r>
            <a:endParaRPr>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F28FB93-0A08-4E7D-8E63-9EFA29F1E093}" type="slidenum">
              <a:rPr>
                <a:solidFill>
                  <a:prstClr val="black"/>
                </a:solidFill>
              </a:rPr>
              <a:pPr/>
              <a:t>‹N›</a:t>
            </a:fld>
            <a:endParaRPr>
              <a:solidFill>
                <a:prstClr val="black"/>
              </a:solidFill>
            </a:endParaRPr>
          </a:p>
        </p:txBody>
      </p:sp>
    </p:spTree>
    <p:extLst>
      <p:ext uri="{BB962C8B-B14F-4D97-AF65-F5344CB8AC3E}">
        <p14:creationId xmlns:p14="http://schemas.microsoft.com/office/powerpoint/2010/main" val="135191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Content Placeholder 2"/>
          <p:cNvSpPr>
            <a:spLocks noGrp="1"/>
          </p:cNvSpPr>
          <p:nvPr>
            <p:ph sz="half" idx="1"/>
          </p:nvPr>
        </p:nvSpPr>
        <p:spPr>
          <a:xfrm>
            <a:off x="1522810" y="1904999"/>
            <a:ext cx="4436719"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6232472" y="1904999"/>
            <a:ext cx="4436719"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6" name="Footer Placeholder 5"/>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383187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a:p>
        </p:txBody>
      </p:sp>
      <p:sp>
        <p:nvSpPr>
          <p:cNvPr id="3" name="Text Placeholder 2"/>
          <p:cNvSpPr>
            <a:spLocks noGrp="1"/>
          </p:cNvSpPr>
          <p:nvPr>
            <p:ph type="body" idx="1"/>
          </p:nvPr>
        </p:nvSpPr>
        <p:spPr>
          <a:xfrm>
            <a:off x="1522810" y="1828801"/>
            <a:ext cx="4420750"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522810" y="2590801"/>
            <a:ext cx="442075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6248442" y="1828801"/>
            <a:ext cx="4420750"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48442" y="2590801"/>
            <a:ext cx="442075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8" name="Footer Placeholder 7"/>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9" name="Slide Number Placeholder 8"/>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379741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Date Placeholder 2"/>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4" name="Footer Placeholder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124887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grpSp>
        <p:nvGrpSpPr>
          <p:cNvPr id="6" name="bottom graphic"/>
          <p:cNvGrpSpPr/>
          <p:nvPr/>
        </p:nvGrpSpPr>
        <p:grpSpPr>
          <a:xfrm>
            <a:off x="1" y="6309360"/>
            <a:ext cx="12193406"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solidFill>
                  <a:prstClr val="white"/>
                </a:solidFill>
              </a:endParaRPr>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grpSp>
      <p:sp>
        <p:nvSpPr>
          <p:cNvPr id="2" name="Date Placeholder 1"/>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3" name="Footer Placeholder 2"/>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4" name="Slide Number Placeholder 3"/>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217386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frame"/>
          <p:cNvSpPr/>
          <p:nvPr/>
        </p:nvSpPr>
        <p:spPr>
          <a:xfrm>
            <a:off x="1217927" y="1019175"/>
            <a:ext cx="6128076"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2" name="Title 1"/>
          <p:cNvSpPr>
            <a:spLocks noGrp="1"/>
          </p:cNvSpPr>
          <p:nvPr>
            <p:ph type="title"/>
          </p:nvPr>
        </p:nvSpPr>
        <p:spPr>
          <a:xfrm>
            <a:off x="7925278" y="1371600"/>
            <a:ext cx="3125014" cy="2057400"/>
          </a:xfrm>
        </p:spPr>
        <p:txBody>
          <a:bodyPr anchor="b">
            <a:normAutofit/>
          </a:bodyPr>
          <a:lstStyle>
            <a:lvl1pPr algn="l">
              <a:defRPr sz="3200" b="1"/>
            </a:lvl1pPr>
          </a:lstStyle>
          <a:p>
            <a:r>
              <a:rPr lang="it-IT" smtClean="0"/>
              <a:t>Fare clic per modificare lo stile del titolo</a:t>
            </a:r>
            <a:endParaRPr/>
          </a:p>
        </p:txBody>
      </p:sp>
      <p:sp>
        <p:nvSpPr>
          <p:cNvPr id="3" name="Content Placeholder 2"/>
          <p:cNvSpPr>
            <a:spLocks noGrp="1"/>
          </p:cNvSpPr>
          <p:nvPr>
            <p:ph idx="1"/>
          </p:nvPr>
        </p:nvSpPr>
        <p:spPr>
          <a:xfrm>
            <a:off x="1492319" y="1293495"/>
            <a:ext cx="5579293" cy="40233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7925278" y="3536830"/>
            <a:ext cx="3125014" cy="1797169"/>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6" name="Footer Placeholder 5"/>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74557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frame"/>
          <p:cNvSpPr/>
          <p:nvPr/>
        </p:nvSpPr>
        <p:spPr>
          <a:xfrm>
            <a:off x="1217927" y="1019175"/>
            <a:ext cx="6128076"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2" name="Title 1"/>
          <p:cNvSpPr>
            <a:spLocks noGrp="1"/>
          </p:cNvSpPr>
          <p:nvPr>
            <p:ph type="title"/>
          </p:nvPr>
        </p:nvSpPr>
        <p:spPr>
          <a:xfrm>
            <a:off x="7925278" y="1371600"/>
            <a:ext cx="3125014" cy="2057400"/>
          </a:xfrm>
        </p:spPr>
        <p:txBody>
          <a:bodyPr anchor="b">
            <a:normAutofit/>
          </a:bodyPr>
          <a:lstStyle>
            <a:lvl1pPr algn="l">
              <a:defRPr sz="3200" b="0"/>
            </a:lvl1pPr>
          </a:lstStyle>
          <a:p>
            <a:r>
              <a:rPr lang="it-IT" smtClean="0"/>
              <a:t>Fare clic per modificare lo stile del titolo</a:t>
            </a:r>
            <a:endParaRPr/>
          </a:p>
        </p:txBody>
      </p:sp>
      <p:sp>
        <p:nvSpPr>
          <p:cNvPr id="3" name="Picture Placeholder 2"/>
          <p:cNvSpPr>
            <a:spLocks noGrp="1"/>
          </p:cNvSpPr>
          <p:nvPr>
            <p:ph type="pic" idx="1"/>
          </p:nvPr>
        </p:nvSpPr>
        <p:spPr>
          <a:xfrm>
            <a:off x="1400855" y="1202055"/>
            <a:ext cx="5762221" cy="4206240"/>
          </a:xfrm>
          <a:solidFill>
            <a:schemeClr val="bg1">
              <a:lumMod val="95000"/>
            </a:schemeClr>
          </a:solidFill>
        </p:spPr>
        <p:txBody>
          <a:bodyPr tIns="914400">
            <a:normAutofit/>
          </a:bodyPr>
          <a:lstStyle>
            <a:lvl1pPr marL="0" indent="0" algn="ctr">
              <a:spcBef>
                <a:spcPts val="0"/>
              </a:spcBef>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
        <p:nvSpPr>
          <p:cNvPr id="4" name="Text Placeholder 3"/>
          <p:cNvSpPr>
            <a:spLocks noGrp="1"/>
          </p:cNvSpPr>
          <p:nvPr>
            <p:ph type="body" sz="half" idx="2"/>
          </p:nvPr>
        </p:nvSpPr>
        <p:spPr>
          <a:xfrm>
            <a:off x="7925278" y="3536830"/>
            <a:ext cx="3125014" cy="1797171"/>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6" name="Footer Placeholder 5"/>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5528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grpSp>
        <p:nvGrpSpPr>
          <p:cNvPr id="14" name="bottom graphic"/>
          <p:cNvGrpSpPr/>
          <p:nvPr/>
        </p:nvGrpSpPr>
        <p:grpSpPr>
          <a:xfrm>
            <a:off x="1" y="6309360"/>
            <a:ext cx="12193406"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solidFill>
                  <a:prstClr val="white"/>
                </a:solidFill>
              </a:endParaRPr>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grpSp>
      <p:grpSp>
        <p:nvGrpSpPr>
          <p:cNvPr id="10" name="top graphic"/>
          <p:cNvGrpSpPr/>
          <p:nvPr/>
        </p:nvGrpSpPr>
        <p:grpSpPr>
          <a:xfrm>
            <a:off x="1279" y="0"/>
            <a:ext cx="12192127" cy="320040"/>
            <a:chOff x="1279" y="0"/>
            <a:chExt cx="12188952" cy="320040"/>
          </a:xfrm>
        </p:grpSpPr>
        <p:sp>
          <p:nvSpPr>
            <p:cNvPr id="11" name="Rectangle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2" name="Rectangle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3" name="Rectangle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grpSp>
      <p:sp>
        <p:nvSpPr>
          <p:cNvPr id="2" name="Title Placeholder 1"/>
          <p:cNvSpPr>
            <a:spLocks noGrp="1"/>
          </p:cNvSpPr>
          <p:nvPr>
            <p:ph type="title"/>
          </p:nvPr>
        </p:nvSpPr>
        <p:spPr>
          <a:xfrm>
            <a:off x="1523273" y="609600"/>
            <a:ext cx="9145920" cy="1066800"/>
          </a:xfrm>
          <a:prstGeom prst="rect">
            <a:avLst/>
          </a:prstGeom>
        </p:spPr>
        <p:txBody>
          <a:bodyPr vert="horz" lIns="91440" tIns="45720" rIns="91440" bIns="45720" rtlCol="0" anchor="b">
            <a:normAutofit/>
          </a:bodyPr>
          <a:lstStyle/>
          <a:p>
            <a:r>
              <a:rPr lang="it-IT" smtClean="0"/>
              <a:t>Fare clic per modificare lo stile del titolo</a:t>
            </a:r>
            <a:endParaRPr/>
          </a:p>
        </p:txBody>
      </p:sp>
      <p:sp>
        <p:nvSpPr>
          <p:cNvPr id="3" name="Text Placeholder 2"/>
          <p:cNvSpPr>
            <a:spLocks noGrp="1"/>
          </p:cNvSpPr>
          <p:nvPr>
            <p:ph type="body" idx="1"/>
          </p:nvPr>
        </p:nvSpPr>
        <p:spPr>
          <a:xfrm>
            <a:off x="1523273" y="1905000"/>
            <a:ext cx="914592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7996445" y="6516865"/>
            <a:ext cx="1327968" cy="228600"/>
          </a:xfrm>
          <a:prstGeom prst="rect">
            <a:avLst/>
          </a:prstGeom>
        </p:spPr>
        <p:txBody>
          <a:bodyPr vert="horz" lIns="91440" tIns="45720" rIns="91440" bIns="45720" rtlCol="0" anchor="ctr"/>
          <a:lstStyle>
            <a:lvl1pPr algn="r">
              <a:defRPr sz="800">
                <a:solidFill>
                  <a:schemeClr val="bg1"/>
                </a:solidFill>
              </a:defRPr>
            </a:lvl1pPr>
          </a:lstStyle>
          <a:p>
            <a:r>
              <a:rPr lang="it-IT" smtClean="0">
                <a:solidFill>
                  <a:prstClr val="white"/>
                </a:solidFill>
              </a:rPr>
              <a:t>12/8/2011</a:t>
            </a:r>
            <a:endParaRPr>
              <a:solidFill>
                <a:prstClr val="white"/>
              </a:solidFill>
            </a:endParaRPr>
          </a:p>
        </p:txBody>
      </p:sp>
      <p:sp>
        <p:nvSpPr>
          <p:cNvPr id="5" name="Footer Placeholder 4"/>
          <p:cNvSpPr>
            <a:spLocks noGrp="1"/>
          </p:cNvSpPr>
          <p:nvPr>
            <p:ph type="ftr" sz="quarter" idx="3"/>
          </p:nvPr>
        </p:nvSpPr>
        <p:spPr>
          <a:xfrm>
            <a:off x="1507891" y="6516865"/>
            <a:ext cx="6063724" cy="228600"/>
          </a:xfrm>
          <a:prstGeom prst="rect">
            <a:avLst/>
          </a:prstGeom>
        </p:spPr>
        <p:txBody>
          <a:bodyPr vert="horz" lIns="91440" tIns="45720" rIns="91440" bIns="45720" rtlCol="0" anchor="ctr"/>
          <a:lstStyle>
            <a:lvl1pPr algn="l">
              <a:defRPr sz="800" cap="all" baseline="0">
                <a:solidFill>
                  <a:schemeClr val="bg1"/>
                </a:solidFill>
              </a:defRPr>
            </a:lvl1p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6" name="Slide Number Placeholder 5"/>
          <p:cNvSpPr>
            <a:spLocks noGrp="1"/>
          </p:cNvSpPr>
          <p:nvPr>
            <p:ph type="sldNum" sz="quarter" idx="4"/>
          </p:nvPr>
        </p:nvSpPr>
        <p:spPr>
          <a:xfrm>
            <a:off x="9732629" y="6516865"/>
            <a:ext cx="936563" cy="228600"/>
          </a:xfrm>
          <a:prstGeom prst="rect">
            <a:avLst/>
          </a:prstGeom>
        </p:spPr>
        <p:txBody>
          <a:bodyPr vert="horz" lIns="91440" tIns="45720" rIns="91440" bIns="45720" rtlCol="0" anchor="ctr"/>
          <a:lstStyle>
            <a:lvl1pPr algn="r">
              <a:defRPr sz="800">
                <a:solidFill>
                  <a:schemeClr val="bg1"/>
                </a:solidFill>
              </a:defRPr>
            </a:lvl1p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3038999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3472" y="5013176"/>
            <a:ext cx="8229598" cy="1224136"/>
          </a:xfrm>
        </p:spPr>
        <p:txBody>
          <a:bodyPr>
            <a:normAutofit/>
          </a:bodyPr>
          <a:lstStyle/>
          <a:p>
            <a:r>
              <a:rPr lang="it-IT" sz="3200" i="1" dirty="0">
                <a:latin typeface="Arial" pitchFamily="34" charset="0"/>
                <a:cs typeface="Arial" pitchFamily="34" charset="0"/>
              </a:rPr>
              <a:t>Ezio Marra </a:t>
            </a:r>
          </a:p>
          <a:p>
            <a:r>
              <a:rPr lang="it-IT" sz="2800" dirty="0">
                <a:latin typeface="Arial" pitchFamily="34" charset="0"/>
                <a:cs typeface="Arial" pitchFamily="34" charset="0"/>
              </a:rPr>
              <a:t>Università degli Studi di Milano-Bicocca</a:t>
            </a:r>
            <a:endParaRPr lang="it-IT" sz="2800" i="1" dirty="0">
              <a:latin typeface="Arial" pitchFamily="34" charset="0"/>
              <a:cs typeface="Arial" pitchFamily="34" charset="0"/>
            </a:endParaRPr>
          </a:p>
        </p:txBody>
      </p:sp>
      <p:sp>
        <p:nvSpPr>
          <p:cNvPr id="2" name="Title 1"/>
          <p:cNvSpPr>
            <a:spLocks noGrp="1"/>
          </p:cNvSpPr>
          <p:nvPr>
            <p:ph type="ctrTitle"/>
          </p:nvPr>
        </p:nvSpPr>
        <p:spPr>
          <a:xfrm>
            <a:off x="1127448" y="1905000"/>
            <a:ext cx="9721080" cy="2667000"/>
          </a:xfrm>
        </p:spPr>
        <p:txBody>
          <a:bodyPr>
            <a:normAutofit/>
          </a:bodyPr>
          <a:lstStyle/>
          <a:p>
            <a:pPr>
              <a:spcBef>
                <a:spcPts val="0"/>
              </a:spcBef>
            </a:pPr>
            <a:r>
              <a:rPr lang="it-IT" sz="2200" dirty="0">
                <a:effectLst>
                  <a:outerShdw blurRad="88900" algn="ctr">
                    <a:prstClr val="black">
                      <a:alpha val="35000"/>
                    </a:prstClr>
                  </a:outerShdw>
                </a:effectLst>
                <a:latin typeface="Arial" pitchFamily="34" charset="0"/>
                <a:cs typeface="Arial" pitchFamily="34" charset="0"/>
              </a:rPr>
              <a:t/>
            </a:r>
            <a:br>
              <a:rPr lang="it-IT" sz="2200" dirty="0">
                <a:effectLst>
                  <a:outerShdw blurRad="88900" algn="ctr">
                    <a:prstClr val="black">
                      <a:alpha val="35000"/>
                    </a:prstClr>
                  </a:outerShdw>
                </a:effectLst>
                <a:latin typeface="Arial" pitchFamily="34" charset="0"/>
                <a:cs typeface="Arial" pitchFamily="34" charset="0"/>
              </a:rPr>
            </a:br>
            <a:r>
              <a:rPr lang="it-IT" sz="2200" dirty="0">
                <a:effectLst>
                  <a:outerShdw blurRad="88900" algn="ctr">
                    <a:prstClr val="black">
                      <a:alpha val="35000"/>
                    </a:prstClr>
                  </a:outerShdw>
                </a:effectLst>
                <a:latin typeface="Arial" pitchFamily="34" charset="0"/>
                <a:cs typeface="Arial" pitchFamily="34" charset="0"/>
              </a:rPr>
              <a:t/>
            </a:r>
            <a:br>
              <a:rPr lang="it-IT" sz="2200" dirty="0">
                <a:effectLst>
                  <a:outerShdw blurRad="88900" algn="ctr">
                    <a:prstClr val="black">
                      <a:alpha val="35000"/>
                    </a:prstClr>
                  </a:outerShdw>
                </a:effectLst>
                <a:latin typeface="Arial" pitchFamily="34" charset="0"/>
                <a:cs typeface="Arial" pitchFamily="34" charset="0"/>
              </a:rPr>
            </a:br>
            <a:r>
              <a:rPr lang="it-IT" sz="6000" b="1" dirty="0" smtClean="0">
                <a:solidFill>
                  <a:srgbClr val="00B0F0"/>
                </a:solidFill>
                <a:effectLst>
                  <a:outerShdw blurRad="88900" algn="ctr">
                    <a:prstClr val="black">
                      <a:alpha val="35000"/>
                    </a:prstClr>
                  </a:outerShdw>
                </a:effectLst>
                <a:latin typeface="Arial" pitchFamily="34" charset="0"/>
                <a:cs typeface="Arial" pitchFamily="34" charset="0"/>
              </a:rPr>
              <a:t>1.What </a:t>
            </a:r>
            <a:r>
              <a:rPr lang="it-IT" sz="6000" b="1" dirty="0" err="1" smtClean="0">
                <a:solidFill>
                  <a:srgbClr val="00B0F0"/>
                </a:solidFill>
                <a:effectLst>
                  <a:outerShdw blurRad="88900" algn="ctr">
                    <a:prstClr val="black">
                      <a:alpha val="35000"/>
                    </a:prstClr>
                  </a:outerShdw>
                </a:effectLst>
                <a:latin typeface="Arial" pitchFamily="34" charset="0"/>
                <a:cs typeface="Arial" pitchFamily="34" charset="0"/>
              </a:rPr>
              <a:t>was</a:t>
            </a:r>
            <a:r>
              <a:rPr lang="it-IT" sz="6000" b="1" dirty="0" smtClean="0">
                <a:solidFill>
                  <a:srgbClr val="00B0F0"/>
                </a:solidFill>
                <a:effectLst>
                  <a:outerShdw blurRad="88900" algn="ctr">
                    <a:prstClr val="black">
                      <a:alpha val="35000"/>
                    </a:prstClr>
                  </a:outerShdw>
                </a:effectLst>
                <a:latin typeface="Arial" pitchFamily="34" charset="0"/>
                <a:cs typeface="Arial" pitchFamily="34" charset="0"/>
              </a:rPr>
              <a:t> </a:t>
            </a:r>
            <a:r>
              <a:rPr lang="it-IT" sz="6000" b="1" dirty="0" err="1" smtClean="0">
                <a:solidFill>
                  <a:srgbClr val="00B0F0"/>
                </a:solidFill>
                <a:effectLst>
                  <a:outerShdw blurRad="88900" algn="ctr">
                    <a:prstClr val="black">
                      <a:alpha val="35000"/>
                    </a:prstClr>
                  </a:outerShdw>
                </a:effectLst>
                <a:latin typeface="Arial" pitchFamily="34" charset="0"/>
                <a:cs typeface="Arial" pitchFamily="34" charset="0"/>
              </a:rPr>
              <a:t>tourism</a:t>
            </a:r>
            <a:r>
              <a:rPr lang="it-IT" sz="6000" b="1" dirty="0" smtClean="0">
                <a:solidFill>
                  <a:srgbClr val="00B0F0"/>
                </a:solidFill>
                <a:effectLst>
                  <a:outerShdw blurRad="88900" algn="ctr">
                    <a:prstClr val="black">
                      <a:alpha val="35000"/>
                    </a:prstClr>
                  </a:outerShdw>
                </a:effectLst>
                <a:latin typeface="Arial" pitchFamily="34" charset="0"/>
                <a:cs typeface="Arial" pitchFamily="34" charset="0"/>
              </a:rPr>
              <a:t>?</a:t>
            </a:r>
            <a:r>
              <a:rPr lang="it-IT" sz="6000" b="1" dirty="0">
                <a:solidFill>
                  <a:srgbClr val="00B0F0"/>
                </a:solidFill>
                <a:effectLst>
                  <a:outerShdw blurRad="88900" algn="ctr">
                    <a:prstClr val="black">
                      <a:alpha val="35000"/>
                    </a:prstClr>
                  </a:outerShdw>
                </a:effectLst>
                <a:latin typeface="Arial" pitchFamily="34" charset="0"/>
                <a:cs typeface="Arial" pitchFamily="34" charset="0"/>
              </a:rPr>
              <a:t/>
            </a:r>
            <a:br>
              <a:rPr lang="it-IT" sz="6000" b="1" dirty="0">
                <a:solidFill>
                  <a:srgbClr val="00B0F0"/>
                </a:solidFill>
                <a:effectLst>
                  <a:outerShdw blurRad="88900" algn="ctr">
                    <a:prstClr val="black">
                      <a:alpha val="35000"/>
                    </a:prstClr>
                  </a:outerShdw>
                </a:effectLst>
                <a:latin typeface="Arial" pitchFamily="34" charset="0"/>
                <a:cs typeface="Arial" pitchFamily="34" charset="0"/>
              </a:rPr>
            </a:br>
            <a:r>
              <a:rPr lang="it-IT" sz="2200" b="1" dirty="0">
                <a:effectLst>
                  <a:outerShdw blurRad="88900" algn="ctr">
                    <a:prstClr val="black">
                      <a:alpha val="35000"/>
                    </a:prstClr>
                  </a:outerShdw>
                </a:effectLst>
                <a:latin typeface="Arial" pitchFamily="34" charset="0"/>
                <a:cs typeface="Arial" pitchFamily="34" charset="0"/>
              </a:rPr>
              <a:t/>
            </a:r>
            <a:br>
              <a:rPr lang="it-IT" sz="2200" b="1" dirty="0">
                <a:effectLst>
                  <a:outerShdw blurRad="88900" algn="ctr">
                    <a:prstClr val="black">
                      <a:alpha val="35000"/>
                    </a:prstClr>
                  </a:outerShdw>
                </a:effectLst>
                <a:latin typeface="Arial" pitchFamily="34" charset="0"/>
                <a:cs typeface="Arial" pitchFamily="34" charset="0"/>
              </a:rPr>
            </a:br>
            <a:r>
              <a:rPr lang="it-IT" sz="2200" dirty="0">
                <a:effectLst>
                  <a:outerShdw blurRad="88900" algn="ctr">
                    <a:prstClr val="black">
                      <a:alpha val="35000"/>
                    </a:prstClr>
                  </a:outerShdw>
                </a:effectLst>
                <a:latin typeface="Arial" pitchFamily="34" charset="0"/>
                <a:cs typeface="Arial" pitchFamily="34" charset="0"/>
              </a:rPr>
              <a:t/>
            </a:r>
            <a:br>
              <a:rPr lang="it-IT" sz="2200" dirty="0">
                <a:effectLst>
                  <a:outerShdw blurRad="88900" algn="ctr">
                    <a:prstClr val="black">
                      <a:alpha val="35000"/>
                    </a:prstClr>
                  </a:outerShdw>
                </a:effectLst>
                <a:latin typeface="Arial" pitchFamily="34" charset="0"/>
                <a:cs typeface="Arial" pitchFamily="34" charset="0"/>
              </a:rPr>
            </a:br>
            <a:r>
              <a:rPr lang="it-IT" sz="2200" dirty="0">
                <a:effectLst>
                  <a:outerShdw blurRad="88900" algn="ctr">
                    <a:prstClr val="black">
                      <a:alpha val="35000"/>
                    </a:prstClr>
                  </a:outerShdw>
                </a:effectLst>
                <a:latin typeface="Arial" pitchFamily="34" charset="0"/>
                <a:cs typeface="Arial" pitchFamily="34" charset="0"/>
              </a:rPr>
              <a:t/>
            </a:r>
            <a:br>
              <a:rPr lang="it-IT" sz="2200" dirty="0">
                <a:effectLst>
                  <a:outerShdw blurRad="88900" algn="ctr">
                    <a:prstClr val="black">
                      <a:alpha val="35000"/>
                    </a:prstClr>
                  </a:outerShdw>
                </a:effectLst>
                <a:latin typeface="Arial" pitchFamily="34" charset="0"/>
                <a:cs typeface="Arial" pitchFamily="34" charset="0"/>
              </a:rPr>
            </a:br>
            <a:r>
              <a:rPr lang="it-IT" sz="2200" dirty="0" smtClean="0">
                <a:effectLst>
                  <a:outerShdw blurRad="88900" algn="ctr">
                    <a:prstClr val="black">
                      <a:alpha val="35000"/>
                    </a:prstClr>
                  </a:outerShdw>
                </a:effectLst>
                <a:latin typeface="Arial" pitchFamily="34" charset="0"/>
                <a:cs typeface="Arial" pitchFamily="34" charset="0"/>
              </a:rPr>
              <a:t>Laboratorio 1 – 21 aprile 26 maggio 2021</a:t>
            </a:r>
            <a:endParaRPr lang="it-IT" sz="2200" dirty="0">
              <a:effectLst>
                <a:outerShdw blurRad="88900" algn="ctr">
                  <a:prstClr val="black">
                    <a:alpha val="35000"/>
                  </a:prstClr>
                </a:outerShdw>
              </a:effectLst>
              <a:latin typeface="Arial" pitchFamily="34" charset="0"/>
              <a:cs typeface="Arial" pitchFamily="34" charset="0"/>
            </a:endParaRPr>
          </a:p>
        </p:txBody>
      </p:sp>
      <p:pic>
        <p:nvPicPr>
          <p:cNvPr id="4" name="Immagine 3" descr="Logo Bicocca_Sociologia.gif"/>
          <p:cNvPicPr>
            <a:picLocks noChangeAspect="1"/>
          </p:cNvPicPr>
          <p:nvPr/>
        </p:nvPicPr>
        <p:blipFill>
          <a:blip r:embed="rId3" cstate="print"/>
          <a:stretch>
            <a:fillRect/>
          </a:stretch>
        </p:blipFill>
        <p:spPr>
          <a:xfrm>
            <a:off x="10920536" y="1772816"/>
            <a:ext cx="1080120" cy="1080120"/>
          </a:xfrm>
          <a:prstGeom prst="rect">
            <a:avLst/>
          </a:prstGeom>
        </p:spPr>
      </p:pic>
      <p:sp>
        <p:nvSpPr>
          <p:cNvPr id="5" name="CasellaDiTesto 4"/>
          <p:cNvSpPr txBox="1"/>
          <p:nvPr/>
        </p:nvSpPr>
        <p:spPr>
          <a:xfrm>
            <a:off x="1867437" y="914400"/>
            <a:ext cx="3843745" cy="590931"/>
          </a:xfrm>
          <a:prstGeom prst="rect">
            <a:avLst/>
          </a:prstGeom>
          <a:noFill/>
        </p:spPr>
        <p:txBody>
          <a:bodyPr wrap="none" rtlCol="0">
            <a:spAutoFit/>
          </a:bodyPr>
          <a:lstStyle/>
          <a:p>
            <a:pPr>
              <a:lnSpc>
                <a:spcPct val="90000"/>
              </a:lnSpc>
            </a:pPr>
            <a:r>
              <a:rPr lang="en-US" sz="3600" b="1" dirty="0" smtClean="0">
                <a:solidFill>
                  <a:srgbClr val="FF0000"/>
                </a:solidFill>
              </a:rPr>
              <a:t>Milano - </a:t>
            </a:r>
            <a:r>
              <a:rPr lang="en-US" sz="3600" b="1" dirty="0" err="1" smtClean="0">
                <a:solidFill>
                  <a:srgbClr val="FF0000"/>
                </a:solidFill>
              </a:rPr>
              <a:t>Turismo</a:t>
            </a:r>
            <a:endParaRPr lang="en-US" sz="3600" b="1" dirty="0">
              <a:solidFill>
                <a:srgbClr val="FF0000"/>
              </a:solidFill>
            </a:endParaRPr>
          </a:p>
        </p:txBody>
      </p:sp>
    </p:spTree>
    <p:extLst>
      <p:ext uri="{BB962C8B-B14F-4D97-AF65-F5344CB8AC3E}">
        <p14:creationId xmlns:p14="http://schemas.microsoft.com/office/powerpoint/2010/main" val="258945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752600" y="0"/>
            <a:ext cx="8610600" cy="1728788"/>
          </a:xfrm>
        </p:spPr>
        <p:txBody>
          <a:bodyPr>
            <a:normAutofit fontScale="90000"/>
          </a:bodyPr>
          <a:lstStyle/>
          <a:p>
            <a:pPr>
              <a:defRPr/>
            </a:pPr>
            <a:r>
              <a:rPr lang="en-US" b="1" i="1" dirty="0">
                <a:solidFill>
                  <a:schemeClr val="accent2">
                    <a:lumMod val="75000"/>
                  </a:schemeClr>
                </a:solidFill>
                <a:latin typeface="Lucida Calligraphy" panose="03010101010101010101" pitchFamily="66" charset="0"/>
                <a:cs typeface="Times New Roman" panose="02020603050405020304" pitchFamily="18" charset="0"/>
              </a:rPr>
              <a:t/>
            </a:r>
            <a:br>
              <a:rPr lang="en-US" b="1" i="1" dirty="0">
                <a:solidFill>
                  <a:schemeClr val="accent2">
                    <a:lumMod val="75000"/>
                  </a:schemeClr>
                </a:solidFill>
                <a:latin typeface="Lucida Calligraphy" panose="03010101010101010101" pitchFamily="66" charset="0"/>
                <a:cs typeface="Times New Roman" panose="02020603050405020304" pitchFamily="18" charset="0"/>
              </a:rPr>
            </a:br>
            <a:r>
              <a:rPr lang="en-US" b="1" i="1" dirty="0">
                <a:solidFill>
                  <a:schemeClr val="accent2">
                    <a:lumMod val="75000"/>
                  </a:schemeClr>
                </a:solidFill>
                <a:latin typeface="Lucida Calligraphy" panose="03010101010101010101" pitchFamily="66" charset="0"/>
                <a:cs typeface="Times New Roman" panose="02020603050405020304" pitchFamily="18" charset="0"/>
              </a:rPr>
              <a:t/>
            </a:r>
            <a:br>
              <a:rPr lang="en-US" b="1" i="1" dirty="0">
                <a:solidFill>
                  <a:schemeClr val="accent2">
                    <a:lumMod val="75000"/>
                  </a:schemeClr>
                </a:solidFill>
                <a:latin typeface="Lucida Calligraphy" panose="03010101010101010101" pitchFamily="66" charset="0"/>
                <a:cs typeface="Times New Roman" panose="02020603050405020304" pitchFamily="18" charset="0"/>
              </a:rPr>
            </a:br>
            <a:r>
              <a:rPr lang="en-US" sz="3700" b="1" dirty="0">
                <a:solidFill>
                  <a:schemeClr val="accent2">
                    <a:lumMod val="75000"/>
                  </a:schemeClr>
                </a:solidFill>
                <a:latin typeface="Arial Black" panose="020B0A04020102020204" pitchFamily="34" charset="0"/>
                <a:cs typeface="Times New Roman" panose="02020603050405020304" pitchFamily="18" charset="0"/>
              </a:rPr>
              <a:t>Serving Tourists, Pleasing Residents</a:t>
            </a:r>
            <a:r>
              <a:rPr lang="en-US" sz="28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2800" b="1" i="1" dirty="0">
                <a:solidFill>
                  <a:schemeClr val="accent2">
                    <a:lumMod val="75000"/>
                  </a:schemeClr>
                </a:solidFill>
                <a:latin typeface="Lucida Calligraphy" panose="03010101010101010101" pitchFamily="66" charset="0"/>
                <a:cs typeface="Times New Roman" panose="02020603050405020304" pitchFamily="18" charset="0"/>
              </a:rPr>
            </a:br>
            <a:r>
              <a:rPr lang="en-US" sz="28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2800" b="1" i="1" dirty="0">
                <a:solidFill>
                  <a:schemeClr val="accent2">
                    <a:lumMod val="75000"/>
                  </a:schemeClr>
                </a:solidFill>
                <a:latin typeface="Lucida Calligraphy" panose="03010101010101010101" pitchFamily="66" charset="0"/>
                <a:cs typeface="Times New Roman" panose="02020603050405020304" pitchFamily="18" charset="0"/>
              </a:rPr>
            </a:br>
            <a:r>
              <a:rPr lang="en-US" sz="2800" dirty="0">
                <a:solidFill>
                  <a:schemeClr val="accent2">
                    <a:lumMod val="75000"/>
                  </a:schemeClr>
                </a:solidFill>
                <a:latin typeface="Arial Black" pitchFamily="34" charset="0"/>
              </a:rPr>
              <a:t>Who</a:t>
            </a:r>
            <a:r>
              <a:rPr lang="en-US" sz="2800" dirty="0">
                <a:solidFill>
                  <a:schemeClr val="tx1">
                    <a:lumMod val="75000"/>
                    <a:lumOff val="25000"/>
                  </a:schemeClr>
                </a:solidFill>
                <a:latin typeface="Arial Black" pitchFamily="34" charset="0"/>
              </a:rPr>
              <a:t> Views </a:t>
            </a:r>
            <a:r>
              <a:rPr lang="en-US" sz="2800" dirty="0">
                <a:solidFill>
                  <a:schemeClr val="accent2">
                    <a:lumMod val="75000"/>
                  </a:schemeClr>
                </a:solidFill>
                <a:latin typeface="Arial Black" pitchFamily="34" charset="0"/>
              </a:rPr>
              <a:t>Whom</a:t>
            </a:r>
            <a:r>
              <a:rPr lang="en-US" sz="2800" dirty="0">
                <a:solidFill>
                  <a:schemeClr val="tx1">
                    <a:lumMod val="75000"/>
                    <a:lumOff val="25000"/>
                  </a:schemeClr>
                </a:solidFill>
                <a:latin typeface="Arial Black" pitchFamily="34" charset="0"/>
              </a:rPr>
              <a:t> and through </a:t>
            </a:r>
            <a:r>
              <a:rPr lang="en-US" sz="2800" dirty="0">
                <a:solidFill>
                  <a:schemeClr val="accent2">
                    <a:lumMod val="75000"/>
                  </a:schemeClr>
                </a:solidFill>
                <a:latin typeface="Arial Black" pitchFamily="34" charset="0"/>
              </a:rPr>
              <a:t>Whose</a:t>
            </a:r>
            <a:r>
              <a:rPr lang="en-US" sz="2800" dirty="0">
                <a:solidFill>
                  <a:schemeClr val="tx1">
                    <a:lumMod val="75000"/>
                    <a:lumOff val="25000"/>
                  </a:schemeClr>
                </a:solidFill>
                <a:latin typeface="Arial Black" pitchFamily="34" charset="0"/>
              </a:rPr>
              <a:t> Eyes</a:t>
            </a:r>
            <a:br>
              <a:rPr lang="en-US" sz="2800" dirty="0">
                <a:solidFill>
                  <a:schemeClr val="tx1">
                    <a:lumMod val="75000"/>
                    <a:lumOff val="25000"/>
                  </a:schemeClr>
                </a:solidFill>
                <a:latin typeface="Arial Black" pitchFamily="34" charset="0"/>
              </a:rPr>
            </a:br>
            <a:r>
              <a:rPr lang="en-US" sz="900" dirty="0">
                <a:solidFill>
                  <a:schemeClr val="tx1">
                    <a:lumMod val="75000"/>
                    <a:lumOff val="25000"/>
                  </a:schemeClr>
                </a:solidFill>
                <a:latin typeface="Arial Black" pitchFamily="34" charset="0"/>
              </a:rPr>
              <a:t>    </a:t>
            </a:r>
            <a:br>
              <a:rPr lang="en-US" sz="900" dirty="0">
                <a:solidFill>
                  <a:schemeClr val="tx1">
                    <a:lumMod val="75000"/>
                    <a:lumOff val="25000"/>
                  </a:schemeClr>
                </a:solidFill>
                <a:latin typeface="Arial Black" pitchFamily="34" charset="0"/>
              </a:rPr>
            </a:br>
            <a:r>
              <a:rPr lang="en-US" sz="900" dirty="0">
                <a:solidFill>
                  <a:schemeClr val="tx1">
                    <a:lumMod val="75000"/>
                    <a:lumOff val="25000"/>
                  </a:schemeClr>
                </a:solidFill>
                <a:latin typeface="Arial Black" pitchFamily="34" charset="0"/>
              </a:rPr>
              <a:t>   </a:t>
            </a:r>
          </a:p>
        </p:txBody>
      </p:sp>
      <p:sp>
        <p:nvSpPr>
          <p:cNvPr id="22531" name="Rectangle 3"/>
          <p:cNvSpPr>
            <a:spLocks noGrp="1"/>
          </p:cNvSpPr>
          <p:nvPr>
            <p:ph idx="1"/>
          </p:nvPr>
        </p:nvSpPr>
        <p:spPr>
          <a:xfrm>
            <a:off x="1828800" y="1447800"/>
            <a:ext cx="8610600" cy="5105400"/>
          </a:xfrm>
        </p:spPr>
        <p:txBody>
          <a:bodyPr/>
          <a:lstStyle/>
          <a:p>
            <a:pPr eaLnBrk="1" hangingPunct="1">
              <a:buFont typeface="Wingdings" panose="05000000000000000000" pitchFamily="2" charset="2"/>
              <a:buNone/>
            </a:pPr>
            <a:r>
              <a:rPr lang="en-US" altLang="en-US" smtClean="0"/>
              <a:t> </a:t>
            </a:r>
            <a:endParaRPr lang="en-US" altLang="en-US" b="1" smtClean="0"/>
          </a:p>
          <a:p>
            <a:pPr eaLnBrk="1" hangingPunct="1"/>
            <a:endParaRPr lang="en-US" altLang="en-US" b="1" smtClean="0"/>
          </a:p>
        </p:txBody>
      </p:sp>
      <p:graphicFrame>
        <p:nvGraphicFramePr>
          <p:cNvPr id="136256" name="Group 64"/>
          <p:cNvGraphicFramePr>
            <a:graphicFrameLocks noGrp="1"/>
          </p:cNvGraphicFramePr>
          <p:nvPr/>
        </p:nvGraphicFramePr>
        <p:xfrm>
          <a:off x="1905001" y="1728789"/>
          <a:ext cx="8382001" cy="4848225"/>
        </p:xfrm>
        <a:graphic>
          <a:graphicData uri="http://schemas.openxmlformats.org/drawingml/2006/table">
            <a:tbl>
              <a:tblPr/>
              <a:tblGrid>
                <a:gridCol w="2687285">
                  <a:extLst>
                    <a:ext uri="{9D8B030D-6E8A-4147-A177-3AD203B41FA5}">
                      <a16:colId xmlns="" xmlns:a16="http://schemas.microsoft.com/office/drawing/2014/main" val="20000"/>
                    </a:ext>
                  </a:extLst>
                </a:gridCol>
                <a:gridCol w="1891771">
                  <a:extLst>
                    <a:ext uri="{9D8B030D-6E8A-4147-A177-3AD203B41FA5}">
                      <a16:colId xmlns="" xmlns:a16="http://schemas.microsoft.com/office/drawing/2014/main" val="20001"/>
                    </a:ext>
                  </a:extLst>
                </a:gridCol>
                <a:gridCol w="1870752">
                  <a:extLst>
                    <a:ext uri="{9D8B030D-6E8A-4147-A177-3AD203B41FA5}">
                      <a16:colId xmlns="" xmlns:a16="http://schemas.microsoft.com/office/drawing/2014/main" val="20002"/>
                    </a:ext>
                  </a:extLst>
                </a:gridCol>
                <a:gridCol w="1932193">
                  <a:extLst>
                    <a:ext uri="{9D8B030D-6E8A-4147-A177-3AD203B41FA5}">
                      <a16:colId xmlns="" xmlns:a16="http://schemas.microsoft.com/office/drawing/2014/main" val="20003"/>
                    </a:ext>
                  </a:extLst>
                </a:gridCol>
              </a:tblGrid>
              <a:tr h="92420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1" i="0" u="none" strike="noStrike" cap="none" normalizeH="0" baseline="0" dirty="0">
                        <a:ln>
                          <a:noFill/>
                        </a:ln>
                        <a:solidFill>
                          <a:schemeClr val="bg2"/>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600" b="1" i="0" u="none" strike="noStrike" cap="none" normalizeH="0" baseline="0" dirty="0">
                          <a:ln>
                            <a:noFill/>
                          </a:ln>
                          <a:solidFill>
                            <a:srgbClr val="FFC000"/>
                          </a:solidFill>
                          <a:effectLst/>
                          <a:latin typeface="Arial Black" pitchFamily="34" charset="0"/>
                        </a:rPr>
                        <a:t>Stakeholders</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a:ln>
                            <a:noFill/>
                          </a:ln>
                          <a:solidFill>
                            <a:srgbClr val="FF0000"/>
                          </a:solidFill>
                          <a:effectLst/>
                          <a:latin typeface="Arial Black" pitchFamily="34" charset="0"/>
                        </a:rPr>
                        <a:t>Tourists</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a:ln>
                            <a:noFill/>
                          </a:ln>
                          <a:solidFill>
                            <a:srgbClr val="FF0000"/>
                          </a:solidFill>
                          <a:effectLst/>
                          <a:latin typeface="Arial Black" pitchFamily="34" charset="0"/>
                        </a:rPr>
                        <a:t>(Guest)</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a:ln>
                            <a:noFill/>
                          </a:ln>
                          <a:solidFill>
                            <a:srgbClr val="00B050"/>
                          </a:solidFill>
                          <a:effectLst/>
                          <a:latin typeface="Arial Black" pitchFamily="34" charset="0"/>
                        </a:rPr>
                        <a:t>Residents</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a:ln>
                            <a:noFill/>
                          </a:ln>
                          <a:solidFill>
                            <a:srgbClr val="00B050"/>
                          </a:solidFill>
                          <a:effectLst/>
                          <a:latin typeface="Arial Black" pitchFamily="34" charset="0"/>
                        </a:rPr>
                        <a:t>(Host)</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Arial Black" pitchFamily="34" charset="0"/>
                        </a:rPr>
                        <a:t>Tourisiers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200" b="1" i="0" u="none" strike="noStrike" cap="none" normalizeH="0" baseline="0" dirty="0">
                          <a:ln>
                            <a:noFill/>
                          </a:ln>
                          <a:solidFill>
                            <a:schemeClr val="tx1"/>
                          </a:solidFill>
                          <a:effectLst/>
                          <a:latin typeface="Arial Black" pitchFamily="34" charset="0"/>
                        </a:rPr>
                        <a:t>(Employee)</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25864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Black"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a:ln>
                            <a:noFill/>
                          </a:ln>
                          <a:solidFill>
                            <a:srgbClr val="FF0000"/>
                          </a:solidFill>
                          <a:effectLst/>
                          <a:latin typeface="Arial Black" pitchFamily="34" charset="0"/>
                        </a:rPr>
                        <a:t>Tourists</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Black"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Arial Black" pitchFamily="34" charset="0"/>
                        </a:rPr>
                        <a:t>    </a:t>
                      </a:r>
                      <a:r>
                        <a:rPr kumimoji="0" lang="en-US" sz="2800" b="1" i="0" u="none" strike="noStrike" cap="none" normalizeH="0" baseline="0" dirty="0">
                          <a:ln>
                            <a:noFill/>
                          </a:ln>
                          <a:solidFill>
                            <a:srgbClr val="FF0000"/>
                          </a:solidFill>
                          <a:effectLst/>
                          <a:latin typeface="Arial Black" pitchFamily="34" charset="0"/>
                        </a:rPr>
                        <a:t>T</a:t>
                      </a:r>
                      <a:r>
                        <a:rPr kumimoji="0" lang="en-US" sz="2800" b="1" i="0" u="none" strike="noStrike" cap="none" normalizeH="0" baseline="0" dirty="0">
                          <a:ln>
                            <a:noFill/>
                          </a:ln>
                          <a:solidFill>
                            <a:schemeClr val="tx1"/>
                          </a:solidFill>
                          <a:effectLst/>
                          <a:latin typeface="Arial Black" pitchFamily="34" charset="0"/>
                          <a:sym typeface="Wingdings" pitchFamily="2" charset="2"/>
                        </a:rPr>
                        <a:t>☺</a:t>
                      </a:r>
                      <a:r>
                        <a:rPr kumimoji="0" lang="en-US" sz="2800" b="1" i="0" u="none" strike="noStrike" cap="none" normalizeH="0" baseline="0" dirty="0">
                          <a:ln>
                            <a:noFill/>
                          </a:ln>
                          <a:solidFill>
                            <a:srgbClr val="FF0000"/>
                          </a:solidFill>
                          <a:effectLst/>
                          <a:latin typeface="Arial Black" pitchFamily="34" charset="0"/>
                        </a:rPr>
                        <a:t>T</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Black"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Arial Black" pitchFamily="34" charset="0"/>
                        </a:rPr>
                        <a:t>    </a:t>
                      </a:r>
                      <a:r>
                        <a:rPr kumimoji="0" lang="en-US" sz="2800" b="1" i="0" u="none" strike="noStrike" cap="none" normalizeH="0" baseline="0" dirty="0">
                          <a:ln>
                            <a:noFill/>
                          </a:ln>
                          <a:solidFill>
                            <a:srgbClr val="FF0000"/>
                          </a:solidFill>
                          <a:effectLst/>
                          <a:latin typeface="Arial Black" pitchFamily="34" charset="0"/>
                        </a:rPr>
                        <a:t>T</a:t>
                      </a:r>
                      <a:r>
                        <a:rPr kumimoji="0" lang="en-US" sz="2800" b="1" i="0" u="none" strike="noStrike" cap="none" normalizeH="0" baseline="0" dirty="0">
                          <a:ln>
                            <a:noFill/>
                          </a:ln>
                          <a:solidFill>
                            <a:schemeClr val="tx1"/>
                          </a:solidFill>
                          <a:effectLst/>
                          <a:latin typeface="Arial Black" pitchFamily="34" charset="0"/>
                        </a:rPr>
                        <a:t>☺</a:t>
                      </a:r>
                      <a:r>
                        <a:rPr kumimoji="0" lang="en-US" sz="2800" b="1" i="0" u="none" strike="noStrike" cap="none" normalizeH="0" baseline="0" dirty="0">
                          <a:ln>
                            <a:noFill/>
                          </a:ln>
                          <a:solidFill>
                            <a:srgbClr val="00B050"/>
                          </a:solidFill>
                          <a:effectLst/>
                          <a:latin typeface="Arial Black" pitchFamily="34" charset="0"/>
                        </a:rPr>
                        <a:t>R</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Black"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Arial Black" pitchFamily="34" charset="0"/>
                        </a:rPr>
                        <a:t>   </a:t>
                      </a:r>
                      <a:r>
                        <a:rPr kumimoji="0" lang="en-US" sz="2800" b="1" i="0" u="none" strike="noStrike" cap="none" normalizeH="0" baseline="0" dirty="0">
                          <a:ln>
                            <a:noFill/>
                          </a:ln>
                          <a:solidFill>
                            <a:srgbClr val="FF0000"/>
                          </a:solidFill>
                          <a:effectLst/>
                          <a:latin typeface="Arial Black" pitchFamily="34" charset="0"/>
                        </a:rPr>
                        <a:t>T</a:t>
                      </a:r>
                      <a:r>
                        <a:rPr kumimoji="0" lang="en-US" sz="2800" b="1" i="0" u="none" strike="noStrike" cap="none" normalizeH="0" baseline="0" dirty="0">
                          <a:ln>
                            <a:noFill/>
                          </a:ln>
                          <a:solidFill>
                            <a:schemeClr val="tx1"/>
                          </a:solidFill>
                          <a:effectLst/>
                          <a:latin typeface="Arial Black" pitchFamily="34" charset="0"/>
                        </a:rPr>
                        <a:t>☺Tr</a:t>
                      </a:r>
                      <a:r>
                        <a:rPr kumimoji="0" lang="en-US" sz="2800" b="0" i="0" u="none" strike="noStrike" cap="none" normalizeH="0" baseline="0" dirty="0">
                          <a:ln>
                            <a:noFill/>
                          </a:ln>
                          <a:solidFill>
                            <a:schemeClr val="tx1"/>
                          </a:solidFill>
                          <a:effectLst/>
                          <a:latin typeface="Arial Black" pitchFamily="34" charset="0"/>
                        </a:rPr>
                        <a:t> </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3064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Black"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a:ln>
                            <a:noFill/>
                          </a:ln>
                          <a:solidFill>
                            <a:srgbClr val="00B050"/>
                          </a:solidFill>
                          <a:effectLst/>
                          <a:latin typeface="Arial Black" pitchFamily="34" charset="0"/>
                        </a:rPr>
                        <a:t>Residents</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Black"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Arial Black" pitchFamily="34" charset="0"/>
                        </a:rPr>
                        <a:t>    </a:t>
                      </a:r>
                      <a:r>
                        <a:rPr kumimoji="0" lang="en-US" sz="2800" b="1" i="0" u="none" strike="noStrike" cap="none" normalizeH="0" baseline="0" dirty="0">
                          <a:ln>
                            <a:noFill/>
                          </a:ln>
                          <a:solidFill>
                            <a:srgbClr val="00B050"/>
                          </a:solidFill>
                          <a:effectLst/>
                          <a:latin typeface="Arial Black" pitchFamily="34" charset="0"/>
                        </a:rPr>
                        <a:t>R</a:t>
                      </a:r>
                      <a:r>
                        <a:rPr kumimoji="0" lang="en-US" sz="2800" b="1" i="0" u="none" strike="noStrike" cap="none" normalizeH="0" baseline="0" dirty="0">
                          <a:ln>
                            <a:noFill/>
                          </a:ln>
                          <a:solidFill>
                            <a:schemeClr val="tx1"/>
                          </a:solidFill>
                          <a:effectLst/>
                          <a:latin typeface="Arial Black" pitchFamily="34" charset="0"/>
                        </a:rPr>
                        <a:t>☺</a:t>
                      </a:r>
                      <a:r>
                        <a:rPr kumimoji="0" lang="en-US" sz="2800" b="1" i="0" u="none" strike="noStrike" cap="none" normalizeH="0" baseline="0" dirty="0">
                          <a:ln>
                            <a:noFill/>
                          </a:ln>
                          <a:solidFill>
                            <a:srgbClr val="FF0000"/>
                          </a:solidFill>
                          <a:effectLst/>
                          <a:latin typeface="Arial Black" pitchFamily="34" charset="0"/>
                        </a:rPr>
                        <a:t>T</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Black"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Arial Black" pitchFamily="34" charset="0"/>
                        </a:rPr>
                        <a:t>     </a:t>
                      </a:r>
                      <a:r>
                        <a:rPr kumimoji="0" lang="en-US" sz="2800" b="1" i="0" u="none" strike="noStrike" cap="none" normalizeH="0" baseline="0" dirty="0">
                          <a:ln>
                            <a:noFill/>
                          </a:ln>
                          <a:solidFill>
                            <a:srgbClr val="00B050"/>
                          </a:solidFill>
                          <a:effectLst/>
                          <a:latin typeface="Arial Black" pitchFamily="34" charset="0"/>
                        </a:rPr>
                        <a:t>R</a:t>
                      </a:r>
                      <a:r>
                        <a:rPr kumimoji="0" lang="en-US" sz="2800" b="1" i="0" u="none" strike="noStrike" cap="none" normalizeH="0" baseline="0" dirty="0">
                          <a:ln>
                            <a:noFill/>
                          </a:ln>
                          <a:solidFill>
                            <a:schemeClr val="tx1"/>
                          </a:solidFill>
                          <a:effectLst/>
                          <a:latin typeface="Arial Black" pitchFamily="34" charset="0"/>
                        </a:rPr>
                        <a:t>☺</a:t>
                      </a:r>
                      <a:r>
                        <a:rPr kumimoji="0" lang="en-US" sz="2800" b="1" i="0" u="none" strike="noStrike" cap="none" normalizeH="0" baseline="0" dirty="0">
                          <a:ln>
                            <a:noFill/>
                          </a:ln>
                          <a:solidFill>
                            <a:srgbClr val="00B050"/>
                          </a:solidFill>
                          <a:effectLst/>
                          <a:latin typeface="Arial Black" pitchFamily="34" charset="0"/>
                        </a:rPr>
                        <a:t>R</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Black"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Arial Black" pitchFamily="34" charset="0"/>
                        </a:rPr>
                        <a:t>   </a:t>
                      </a:r>
                      <a:r>
                        <a:rPr kumimoji="0" lang="en-US" sz="2800" b="1" i="0" u="none" strike="noStrike" cap="none" normalizeH="0" baseline="0" dirty="0">
                          <a:ln>
                            <a:noFill/>
                          </a:ln>
                          <a:solidFill>
                            <a:srgbClr val="00B050"/>
                          </a:solidFill>
                          <a:effectLst/>
                          <a:latin typeface="Arial Black" pitchFamily="34" charset="0"/>
                        </a:rPr>
                        <a:t>R</a:t>
                      </a:r>
                      <a:r>
                        <a:rPr kumimoji="0" lang="en-US" sz="2800" b="1" i="0" u="none" strike="noStrike" cap="none" normalizeH="0" baseline="0" dirty="0">
                          <a:ln>
                            <a:noFill/>
                          </a:ln>
                          <a:solidFill>
                            <a:schemeClr val="tx1"/>
                          </a:solidFill>
                          <a:effectLst/>
                          <a:latin typeface="Arial Black" pitchFamily="34" charset="0"/>
                        </a:rPr>
                        <a:t>☺Tr</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35890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Black"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Arial Black" pitchFamily="34" charset="0"/>
                        </a:rPr>
                        <a:t>Tourisiers</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Black"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Arial Black" pitchFamily="34" charset="0"/>
                        </a:rPr>
                        <a:t>    </a:t>
                      </a:r>
                      <a:r>
                        <a:rPr kumimoji="0" lang="en-US" sz="2800" b="1" i="0" u="none" strike="noStrike" cap="none" normalizeH="0" baseline="0" dirty="0">
                          <a:ln>
                            <a:noFill/>
                          </a:ln>
                          <a:solidFill>
                            <a:schemeClr val="tx1"/>
                          </a:solidFill>
                          <a:effectLst/>
                          <a:latin typeface="Arial Black" pitchFamily="34" charset="0"/>
                        </a:rPr>
                        <a:t>Tr☺</a:t>
                      </a:r>
                      <a:r>
                        <a:rPr kumimoji="0" lang="en-US" sz="2800" b="1" i="0" u="none" strike="noStrike" cap="none" normalizeH="0" baseline="0" dirty="0">
                          <a:ln>
                            <a:noFill/>
                          </a:ln>
                          <a:solidFill>
                            <a:srgbClr val="FF0000"/>
                          </a:solidFill>
                          <a:effectLst/>
                          <a:latin typeface="Arial Black" pitchFamily="34" charset="0"/>
                        </a:rPr>
                        <a:t>T</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Black"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Arial Black" pitchFamily="34" charset="0"/>
                        </a:rPr>
                        <a:t>     </a:t>
                      </a:r>
                      <a:r>
                        <a:rPr kumimoji="0" lang="en-US" sz="2800" b="1" i="0" u="none" strike="noStrike" cap="none" normalizeH="0" baseline="0" dirty="0">
                          <a:ln>
                            <a:noFill/>
                          </a:ln>
                          <a:solidFill>
                            <a:schemeClr val="tx1"/>
                          </a:solidFill>
                          <a:effectLst/>
                          <a:latin typeface="Arial Black" pitchFamily="34" charset="0"/>
                        </a:rPr>
                        <a:t>Tr☺</a:t>
                      </a:r>
                      <a:r>
                        <a:rPr kumimoji="0" lang="en-US" sz="2800" b="1" i="0" u="none" strike="noStrike" cap="none" normalizeH="0" baseline="0" dirty="0">
                          <a:ln>
                            <a:noFill/>
                          </a:ln>
                          <a:solidFill>
                            <a:srgbClr val="00B050"/>
                          </a:solidFill>
                          <a:effectLst/>
                          <a:latin typeface="Arial Black" pitchFamily="34" charset="0"/>
                        </a:rPr>
                        <a:t>R</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Black"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Arial Black" pitchFamily="34" charset="0"/>
                        </a:rPr>
                        <a:t>   </a:t>
                      </a:r>
                      <a:r>
                        <a:rPr kumimoji="0" lang="en-US" sz="2800" b="1" i="0" u="none" strike="noStrike" cap="none" normalizeH="0" baseline="0" dirty="0">
                          <a:ln>
                            <a:noFill/>
                          </a:ln>
                          <a:solidFill>
                            <a:schemeClr val="tx1"/>
                          </a:solidFill>
                          <a:effectLst/>
                          <a:latin typeface="Arial Black" pitchFamily="34" charset="0"/>
                        </a:rPr>
                        <a:t>Tr☺Tr</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32922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038" y="0"/>
            <a:ext cx="8462962" cy="1752600"/>
          </a:xfrm>
        </p:spPr>
        <p:txBody>
          <a:bodyPr>
            <a:normAutofit fontScale="90000"/>
          </a:bodyPr>
          <a:lstStyle/>
          <a:p>
            <a:pPr algn="ctr">
              <a:defRPr/>
            </a:pP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3700" b="1" dirty="0">
                <a:solidFill>
                  <a:schemeClr val="accent2">
                    <a:lumMod val="75000"/>
                  </a:schemeClr>
                </a:solidFill>
                <a:latin typeface="Arial Black" panose="020B0A04020102020204" pitchFamily="34" charset="0"/>
                <a:cs typeface="Times New Roman" panose="02020603050405020304" pitchFamily="18" charset="0"/>
              </a:rPr>
              <a:t>Serving Tourists, Pleasing Residents</a:t>
            </a:r>
            <a:br>
              <a:rPr lang="en-US" sz="3700" b="1" dirty="0">
                <a:solidFill>
                  <a:schemeClr val="accent2">
                    <a:lumMod val="75000"/>
                  </a:schemeClr>
                </a:solidFill>
                <a:latin typeface="Arial Black" panose="020B0A04020102020204" pitchFamily="34" charset="0"/>
                <a:cs typeface="Times New Roman" panose="02020603050405020304" pitchFamily="18" charset="0"/>
              </a:rPr>
            </a:br>
            <a:endParaRPr lang="en-US" sz="3700" dirty="0">
              <a:solidFill>
                <a:schemeClr val="accent2">
                  <a:lumMod val="75000"/>
                </a:schemeClr>
              </a:solidFill>
              <a:latin typeface="Arial Black" pitchFamily="34" charset="0"/>
            </a:endParaRPr>
          </a:p>
        </p:txBody>
      </p:sp>
      <p:sp>
        <p:nvSpPr>
          <p:cNvPr id="3" name="Content Placeholder 2"/>
          <p:cNvSpPr>
            <a:spLocks noGrp="1"/>
          </p:cNvSpPr>
          <p:nvPr>
            <p:ph idx="1"/>
          </p:nvPr>
        </p:nvSpPr>
        <p:spPr>
          <a:xfrm>
            <a:off x="1993900" y="1717676"/>
            <a:ext cx="8305800" cy="4683125"/>
          </a:xfrm>
        </p:spPr>
        <p:txBody>
          <a:bodyPr rtlCol="0">
            <a:normAutofit fontScale="92500"/>
          </a:bodyPr>
          <a:lstStyle/>
          <a:p>
            <a:pPr marL="91440" indent="-91440">
              <a:lnSpc>
                <a:spcPct val="110000"/>
              </a:lnSpc>
              <a:spcBef>
                <a:spcPts val="0"/>
              </a:spcBef>
              <a:buNone/>
              <a:defRPr/>
            </a:pPr>
            <a:r>
              <a:rPr lang="en-US" dirty="0">
                <a:solidFill>
                  <a:schemeClr val="accent2">
                    <a:lumMod val="75000"/>
                  </a:schemeClr>
                </a:solidFill>
                <a:latin typeface="Arial Black" pitchFamily="34" charset="0"/>
              </a:rPr>
              <a:t>Emic, sociocultural frameworks for development:</a:t>
            </a:r>
            <a:endParaRPr lang="en-US" b="1" dirty="0">
              <a:solidFill>
                <a:srgbClr val="FF0000"/>
              </a:solidFill>
              <a:latin typeface="Times New Roman"/>
              <a:cs typeface="Times New Roman"/>
            </a:endParaRPr>
          </a:p>
          <a:p>
            <a:pPr marL="91440" indent="-91440">
              <a:lnSpc>
                <a:spcPct val="110000"/>
              </a:lnSpc>
              <a:spcBef>
                <a:spcPts val="0"/>
              </a:spcBef>
              <a:buNone/>
              <a:defRPr/>
            </a:pPr>
            <a:r>
              <a:rPr lang="en-US" b="1" dirty="0">
                <a:solidFill>
                  <a:schemeClr val="accent2">
                    <a:lumMod val="75000"/>
                  </a:schemeClr>
                </a:solidFill>
                <a:latin typeface="Times New Roman"/>
                <a:cs typeface="Times New Roman"/>
              </a:rPr>
              <a:t>■</a:t>
            </a:r>
            <a:r>
              <a:rPr lang="en-US" b="1" dirty="0">
                <a:solidFill>
                  <a:srgbClr val="FF0000"/>
                </a:solidFill>
                <a:latin typeface="Times New Roman"/>
                <a:cs typeface="Times New Roman"/>
              </a:rPr>
              <a:t> </a:t>
            </a:r>
            <a:r>
              <a:rPr lang="en-US" dirty="0">
                <a:solidFill>
                  <a:srgbClr val="0070C0"/>
                </a:solidFill>
                <a:latin typeface="Arial Black" pitchFamily="34" charset="0"/>
              </a:rPr>
              <a:t>Understanding holistic cultural contexts </a:t>
            </a:r>
          </a:p>
          <a:p>
            <a:pPr marL="91440" indent="-91440">
              <a:lnSpc>
                <a:spcPct val="110000"/>
              </a:lnSpc>
              <a:spcBef>
                <a:spcPts val="0"/>
              </a:spcBef>
              <a:buNone/>
              <a:defRPr/>
            </a:pPr>
            <a:r>
              <a:rPr lang="en-US" b="1" dirty="0">
                <a:solidFill>
                  <a:schemeClr val="accent2">
                    <a:lumMod val="75000"/>
                  </a:schemeClr>
                </a:solidFill>
                <a:latin typeface="Times New Roman"/>
                <a:cs typeface="Times New Roman"/>
              </a:rPr>
              <a:t>■</a:t>
            </a:r>
            <a:r>
              <a:rPr lang="en-US" b="1" dirty="0">
                <a:solidFill>
                  <a:srgbClr val="FF0000"/>
                </a:solidFill>
                <a:latin typeface="Times New Roman"/>
                <a:cs typeface="Times New Roman"/>
              </a:rPr>
              <a:t> </a:t>
            </a:r>
            <a:r>
              <a:rPr lang="en-US" dirty="0">
                <a:solidFill>
                  <a:srgbClr val="0070C0"/>
                </a:solidFill>
                <a:latin typeface="Arial Black" pitchFamily="34" charset="0"/>
              </a:rPr>
              <a:t>Nurturing host participation for a sense of   </a:t>
            </a:r>
          </a:p>
          <a:p>
            <a:pPr marL="91440" indent="-91440">
              <a:lnSpc>
                <a:spcPct val="110000"/>
              </a:lnSpc>
              <a:spcBef>
                <a:spcPts val="0"/>
              </a:spcBef>
              <a:buNone/>
              <a:defRPr/>
            </a:pPr>
            <a:r>
              <a:rPr lang="en-US" dirty="0">
                <a:solidFill>
                  <a:srgbClr val="0070C0"/>
                </a:solidFill>
                <a:latin typeface="Arial Black" pitchFamily="34" charset="0"/>
              </a:rPr>
              <a:t>   belonging/empowerment</a:t>
            </a:r>
          </a:p>
          <a:p>
            <a:pPr marL="91440" indent="-91440">
              <a:lnSpc>
                <a:spcPct val="110000"/>
              </a:lnSpc>
              <a:spcBef>
                <a:spcPts val="0"/>
              </a:spcBef>
              <a:buNone/>
              <a:defRPr/>
            </a:pPr>
            <a:r>
              <a:rPr lang="en-US" b="1" dirty="0">
                <a:solidFill>
                  <a:schemeClr val="accent2">
                    <a:lumMod val="75000"/>
                  </a:schemeClr>
                </a:solidFill>
                <a:latin typeface="Times New Roman"/>
                <a:cs typeface="Times New Roman"/>
              </a:rPr>
              <a:t>■</a:t>
            </a:r>
            <a:r>
              <a:rPr lang="en-US" b="1" dirty="0">
                <a:solidFill>
                  <a:srgbClr val="FF0000"/>
                </a:solidFill>
                <a:latin typeface="Times New Roman"/>
                <a:cs typeface="Times New Roman"/>
              </a:rPr>
              <a:t> </a:t>
            </a:r>
            <a:r>
              <a:rPr lang="en-US" dirty="0">
                <a:solidFill>
                  <a:srgbClr val="0070C0"/>
                </a:solidFill>
                <a:latin typeface="Arial Black" pitchFamily="34" charset="0"/>
              </a:rPr>
              <a:t>Marking public/private spaces</a:t>
            </a:r>
          </a:p>
          <a:p>
            <a:pPr marL="91440" indent="-91440">
              <a:lnSpc>
                <a:spcPct val="110000"/>
              </a:lnSpc>
              <a:spcBef>
                <a:spcPts val="0"/>
              </a:spcBef>
              <a:buNone/>
              <a:defRPr/>
            </a:pPr>
            <a:r>
              <a:rPr lang="en-US" b="1" dirty="0">
                <a:solidFill>
                  <a:schemeClr val="accent2">
                    <a:lumMod val="75000"/>
                  </a:schemeClr>
                </a:solidFill>
                <a:latin typeface="Times New Roman"/>
                <a:cs typeface="Times New Roman"/>
              </a:rPr>
              <a:t>■</a:t>
            </a:r>
            <a:r>
              <a:rPr lang="en-US" b="1" dirty="0">
                <a:solidFill>
                  <a:srgbClr val="FF0000"/>
                </a:solidFill>
                <a:latin typeface="Times New Roman"/>
                <a:cs typeface="Times New Roman"/>
              </a:rPr>
              <a:t> </a:t>
            </a:r>
            <a:r>
              <a:rPr lang="en-US" dirty="0">
                <a:solidFill>
                  <a:srgbClr val="0070C0"/>
                </a:solidFill>
                <a:latin typeface="Arial Black" pitchFamily="34" charset="0"/>
              </a:rPr>
              <a:t>Specifying attractions and their levels of use </a:t>
            </a:r>
          </a:p>
          <a:p>
            <a:pPr marL="91440" indent="-91440">
              <a:lnSpc>
                <a:spcPct val="110000"/>
              </a:lnSpc>
              <a:spcBef>
                <a:spcPts val="0"/>
              </a:spcBef>
              <a:buNone/>
              <a:defRPr/>
            </a:pPr>
            <a:r>
              <a:rPr lang="en-US" b="1" dirty="0">
                <a:solidFill>
                  <a:schemeClr val="accent2">
                    <a:lumMod val="75000"/>
                  </a:schemeClr>
                </a:solidFill>
                <a:latin typeface="Times New Roman"/>
                <a:cs typeface="Times New Roman"/>
              </a:rPr>
              <a:t>■</a:t>
            </a:r>
            <a:r>
              <a:rPr lang="en-US" b="1" dirty="0">
                <a:solidFill>
                  <a:srgbClr val="FF0000"/>
                </a:solidFill>
                <a:latin typeface="Times New Roman"/>
                <a:cs typeface="Times New Roman"/>
              </a:rPr>
              <a:t> </a:t>
            </a:r>
            <a:r>
              <a:rPr lang="en-US" dirty="0">
                <a:solidFill>
                  <a:srgbClr val="0070C0"/>
                </a:solidFill>
                <a:latin typeface="Arial Black" pitchFamily="34" charset="0"/>
              </a:rPr>
              <a:t>Examining revitalization, authenticity,  </a:t>
            </a:r>
          </a:p>
          <a:p>
            <a:pPr marL="91440" indent="-91440">
              <a:lnSpc>
                <a:spcPct val="110000"/>
              </a:lnSpc>
              <a:spcBef>
                <a:spcPts val="0"/>
              </a:spcBef>
              <a:buNone/>
              <a:defRPr/>
            </a:pPr>
            <a:r>
              <a:rPr lang="en-US" dirty="0">
                <a:solidFill>
                  <a:srgbClr val="0070C0"/>
                </a:solidFill>
                <a:latin typeface="Arial Black" pitchFamily="34" charset="0"/>
              </a:rPr>
              <a:t>   commercialization, glocalization processes</a:t>
            </a:r>
          </a:p>
          <a:p>
            <a:pPr marL="91440" indent="-91440">
              <a:lnSpc>
                <a:spcPct val="110000"/>
              </a:lnSpc>
              <a:spcBef>
                <a:spcPts val="0"/>
              </a:spcBef>
              <a:buNone/>
              <a:defRPr/>
            </a:pPr>
            <a:r>
              <a:rPr lang="en-US" b="1" dirty="0">
                <a:solidFill>
                  <a:schemeClr val="accent2">
                    <a:lumMod val="75000"/>
                  </a:schemeClr>
                </a:solidFill>
                <a:latin typeface="Times New Roman"/>
                <a:cs typeface="Times New Roman"/>
              </a:rPr>
              <a:t>■</a:t>
            </a:r>
            <a:r>
              <a:rPr lang="en-US" b="1" dirty="0">
                <a:solidFill>
                  <a:srgbClr val="FF0000"/>
                </a:solidFill>
                <a:latin typeface="Times New Roman"/>
                <a:cs typeface="Times New Roman"/>
              </a:rPr>
              <a:t> </a:t>
            </a:r>
            <a:r>
              <a:rPr lang="en-US" dirty="0">
                <a:solidFill>
                  <a:srgbClr val="0070C0"/>
                </a:solidFill>
                <a:latin typeface="Arial Black" pitchFamily="34" charset="0"/>
              </a:rPr>
              <a:t>Using culture to incubate innovative products</a:t>
            </a:r>
          </a:p>
          <a:p>
            <a:pPr marL="91440" indent="-91440">
              <a:lnSpc>
                <a:spcPct val="110000"/>
              </a:lnSpc>
              <a:spcBef>
                <a:spcPts val="0"/>
              </a:spcBef>
              <a:buNone/>
              <a:defRPr/>
            </a:pPr>
            <a:r>
              <a:rPr lang="en-US" b="1" dirty="0">
                <a:solidFill>
                  <a:schemeClr val="accent2">
                    <a:lumMod val="75000"/>
                  </a:schemeClr>
                </a:solidFill>
                <a:latin typeface="Times New Roman"/>
                <a:cs typeface="Times New Roman"/>
              </a:rPr>
              <a:t>■ </a:t>
            </a:r>
            <a:r>
              <a:rPr lang="en-US" dirty="0">
                <a:solidFill>
                  <a:srgbClr val="0070C0"/>
                </a:solidFill>
                <a:latin typeface="Arial Black" pitchFamily="34" charset="0"/>
              </a:rPr>
              <a:t>Developing emic (not etic) image for </a:t>
            </a:r>
          </a:p>
          <a:p>
            <a:pPr marL="91440" indent="-91440">
              <a:lnSpc>
                <a:spcPct val="110000"/>
              </a:lnSpc>
              <a:spcBef>
                <a:spcPts val="0"/>
              </a:spcBef>
              <a:buNone/>
              <a:defRPr/>
            </a:pPr>
            <a:r>
              <a:rPr lang="en-US" dirty="0">
                <a:solidFill>
                  <a:srgbClr val="0070C0"/>
                </a:solidFill>
                <a:latin typeface="Arial Black" pitchFamily="34" charset="0"/>
              </a:rPr>
              <a:t>   promotion/branding</a:t>
            </a:r>
          </a:p>
          <a:p>
            <a:pPr marL="91440" indent="-91440">
              <a:lnSpc>
                <a:spcPct val="110000"/>
              </a:lnSpc>
              <a:spcBef>
                <a:spcPts val="0"/>
              </a:spcBef>
              <a:buNone/>
              <a:defRPr/>
            </a:pPr>
            <a:r>
              <a:rPr lang="en-US" b="1" dirty="0">
                <a:solidFill>
                  <a:schemeClr val="accent2">
                    <a:lumMod val="75000"/>
                  </a:schemeClr>
                </a:solidFill>
                <a:latin typeface="Times New Roman"/>
                <a:cs typeface="Times New Roman"/>
              </a:rPr>
              <a:t>■ </a:t>
            </a:r>
            <a:r>
              <a:rPr lang="en-US" dirty="0">
                <a:solidFill>
                  <a:srgbClr val="0070C0"/>
                </a:solidFill>
                <a:latin typeface="Arial Black" pitchFamily="34" charset="0"/>
              </a:rPr>
              <a:t>Limiting growth on the basis of host’s tolerance</a:t>
            </a:r>
            <a:endParaRPr lang="en-US" dirty="0">
              <a:solidFill>
                <a:schemeClr val="tx1">
                  <a:lumMod val="75000"/>
                  <a:lumOff val="25000"/>
                </a:schemeClr>
              </a:solidFill>
              <a:latin typeface="Arial Black" pitchFamily="34" charset="0"/>
            </a:endParaRPr>
          </a:p>
        </p:txBody>
      </p:sp>
    </p:spTree>
    <p:extLst>
      <p:ext uri="{BB962C8B-B14F-4D97-AF65-F5344CB8AC3E}">
        <p14:creationId xmlns:p14="http://schemas.microsoft.com/office/powerpoint/2010/main" val="127314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96875"/>
            <a:ext cx="8458200" cy="1449388"/>
          </a:xfrm>
        </p:spPr>
        <p:txBody>
          <a:bodyPr/>
          <a:lstStyle/>
          <a:p>
            <a:pPr>
              <a:defRPr/>
            </a:pPr>
            <a:r>
              <a:rPr lang="en-US" sz="3300" b="1" dirty="0">
                <a:solidFill>
                  <a:schemeClr val="accent2">
                    <a:lumMod val="75000"/>
                  </a:schemeClr>
                </a:solidFill>
                <a:latin typeface="Arial Black" panose="020B0A04020102020204" pitchFamily="34" charset="0"/>
                <a:cs typeface="Times New Roman" panose="02020603050405020304" pitchFamily="18" charset="0"/>
              </a:rPr>
              <a:t>Serving Tourists, Pleasing Residents</a:t>
            </a:r>
            <a:br>
              <a:rPr lang="en-US" sz="3300" b="1" dirty="0">
                <a:solidFill>
                  <a:schemeClr val="accent2">
                    <a:lumMod val="75000"/>
                  </a:schemeClr>
                </a:solidFill>
                <a:latin typeface="Arial Black" panose="020B0A04020102020204" pitchFamily="34" charset="0"/>
                <a:cs typeface="Times New Roman" panose="02020603050405020304" pitchFamily="18" charset="0"/>
              </a:rPr>
            </a:br>
            <a:r>
              <a:rPr lang="en-US" sz="3300" b="1" i="1" dirty="0">
                <a:solidFill>
                  <a:schemeClr val="accent2">
                    <a:lumMod val="75000"/>
                  </a:schemeClr>
                </a:solidFill>
                <a:latin typeface="Lucida Calligraphy" panose="03010101010101010101" pitchFamily="66" charset="0"/>
                <a:cs typeface="Times New Roman" panose="02020603050405020304" pitchFamily="18" charset="0"/>
              </a:rPr>
              <a:t>  </a:t>
            </a:r>
            <a:endParaRPr lang="en-US" sz="3300" dirty="0"/>
          </a:p>
        </p:txBody>
      </p:sp>
      <p:sp>
        <p:nvSpPr>
          <p:cNvPr id="3" name="Content Placeholder 2"/>
          <p:cNvSpPr>
            <a:spLocks noGrp="1"/>
          </p:cNvSpPr>
          <p:nvPr>
            <p:ph idx="1"/>
          </p:nvPr>
        </p:nvSpPr>
        <p:spPr>
          <a:xfrm>
            <a:off x="1905000" y="1676400"/>
            <a:ext cx="8382000" cy="4495800"/>
          </a:xfrm>
        </p:spPr>
        <p:txBody>
          <a:bodyPr/>
          <a:lstStyle/>
          <a:p>
            <a:pPr>
              <a:lnSpc>
                <a:spcPct val="100000"/>
              </a:lnSpc>
              <a:spcBef>
                <a:spcPts val="0"/>
              </a:spcBef>
              <a:defRPr/>
            </a:pPr>
            <a:r>
              <a:rPr lang="en-US" altLang="en-US" sz="800" b="1" dirty="0">
                <a:solidFill>
                  <a:schemeClr val="accent2">
                    <a:lumMod val="75000"/>
                  </a:schemeClr>
                </a:solidFill>
                <a:latin typeface="Times New Roman" panose="02020603050405020304" pitchFamily="18" charset="0"/>
                <a:cs typeface="Times New Roman" panose="02020603050405020304" pitchFamily="18" charset="0"/>
              </a:rPr>
              <a:t>    </a:t>
            </a:r>
          </a:p>
          <a:p>
            <a:pPr>
              <a:lnSpc>
                <a:spcPct val="100000"/>
              </a:lnSpc>
              <a:spcBef>
                <a:spcPts val="0"/>
              </a:spcBef>
              <a:defRPr/>
            </a:pP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a:solidFill>
                  <a:srgbClr val="0070C0"/>
                </a:solidFill>
                <a:latin typeface="Arial Black" panose="020B0A04020102020204" pitchFamily="34" charset="0"/>
              </a:rPr>
              <a:t>Tourism by </a:t>
            </a:r>
            <a:r>
              <a:rPr lang="en-US" sz="2800" dirty="0">
                <a:solidFill>
                  <a:schemeClr val="accent2">
                    <a:lumMod val="75000"/>
                  </a:schemeClr>
                </a:solidFill>
                <a:latin typeface="Arial Black" panose="020B0A04020102020204" pitchFamily="34" charset="0"/>
              </a:rPr>
              <a:t>invitation</a:t>
            </a:r>
            <a:r>
              <a:rPr lang="en-US" sz="2800" dirty="0">
                <a:solidFill>
                  <a:srgbClr val="0070C0"/>
                </a:solidFill>
                <a:latin typeface="Arial Black" panose="020B0A04020102020204" pitchFamily="34" charset="0"/>
              </a:rPr>
              <a:t>, not </a:t>
            </a:r>
            <a:r>
              <a:rPr lang="en-US" sz="2800" dirty="0">
                <a:solidFill>
                  <a:schemeClr val="accent2">
                    <a:lumMod val="75000"/>
                  </a:schemeClr>
                </a:solidFill>
                <a:latin typeface="Arial Black" panose="020B0A04020102020204" pitchFamily="34" charset="0"/>
              </a:rPr>
              <a:t>invasion</a:t>
            </a:r>
          </a:p>
          <a:p>
            <a:pPr>
              <a:lnSpc>
                <a:spcPct val="100000"/>
              </a:lnSpc>
              <a:spcBef>
                <a:spcPts val="0"/>
              </a:spcBef>
              <a:defRPr/>
            </a:pP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a:t>
            </a:r>
            <a:r>
              <a:rPr lang="en-US" altLang="en-US" sz="2800" dirty="0">
                <a:solidFill>
                  <a:srgbClr val="0070C0"/>
                </a:solidFill>
                <a:latin typeface="Arial Black" panose="020B0A04020102020204" pitchFamily="34" charset="0"/>
              </a:rPr>
              <a:t>When</a:t>
            </a:r>
            <a:r>
              <a:rPr lang="en-US" sz="2800" dirty="0">
                <a:solidFill>
                  <a:srgbClr val="0070C0"/>
                </a:solidFill>
                <a:latin typeface="Arial Black" panose="020B0A04020102020204" pitchFamily="34" charset="0"/>
              </a:rPr>
              <a:t> the invitational voice of the</a:t>
            </a:r>
          </a:p>
          <a:p>
            <a:pPr>
              <a:lnSpc>
                <a:spcPct val="100000"/>
              </a:lnSpc>
              <a:spcBef>
                <a:spcPts val="0"/>
              </a:spcBef>
              <a:defRPr/>
            </a:pPr>
            <a:r>
              <a:rPr lang="en-US" sz="2800" dirty="0">
                <a:solidFill>
                  <a:srgbClr val="0070C0"/>
                </a:solidFill>
                <a:latin typeface="Arial Black" panose="020B0A04020102020204" pitchFamily="34" charset="0"/>
              </a:rPr>
              <a:t>  host, “wish you were here” is</a:t>
            </a:r>
          </a:p>
          <a:p>
            <a:pPr marL="0" indent="0">
              <a:lnSpc>
                <a:spcPct val="100000"/>
              </a:lnSpc>
              <a:spcBef>
                <a:spcPts val="0"/>
              </a:spcBef>
              <a:buNone/>
              <a:defRPr/>
            </a:pPr>
            <a:r>
              <a:rPr lang="en-US" sz="2800" dirty="0">
                <a:solidFill>
                  <a:srgbClr val="0070C0"/>
                </a:solidFill>
                <a:latin typeface="Arial Black" panose="020B0A04020102020204" pitchFamily="34" charset="0"/>
              </a:rPr>
              <a:t>   transformed to “wish you weren’t here”,</a:t>
            </a:r>
          </a:p>
          <a:p>
            <a:pPr marL="0" indent="0">
              <a:lnSpc>
                <a:spcPct val="100000"/>
              </a:lnSpc>
              <a:spcBef>
                <a:spcPts val="0"/>
              </a:spcBef>
              <a:buNone/>
              <a:defRPr/>
            </a:pPr>
            <a:r>
              <a:rPr lang="en-US" sz="2800" dirty="0">
                <a:solidFill>
                  <a:srgbClr val="0070C0"/>
                </a:solidFill>
                <a:latin typeface="Arial Black" panose="020B0A04020102020204" pitchFamily="34" charset="0"/>
              </a:rPr>
              <a:t>   then </a:t>
            </a:r>
            <a:r>
              <a:rPr lang="en-US" sz="2800" dirty="0">
                <a:solidFill>
                  <a:schemeClr val="accent2">
                    <a:lumMod val="75000"/>
                  </a:schemeClr>
                </a:solidFill>
                <a:latin typeface="Arial Black" panose="020B0A04020102020204" pitchFamily="34" charset="0"/>
              </a:rPr>
              <a:t>hospitality </a:t>
            </a:r>
            <a:r>
              <a:rPr lang="en-US" sz="2800" dirty="0">
                <a:solidFill>
                  <a:srgbClr val="0070C0"/>
                </a:solidFill>
                <a:latin typeface="Arial Black" panose="020B0A04020102020204" pitchFamily="34" charset="0"/>
              </a:rPr>
              <a:t>has been replaced by</a:t>
            </a:r>
          </a:p>
          <a:p>
            <a:pPr marL="0" indent="0">
              <a:lnSpc>
                <a:spcPct val="100000"/>
              </a:lnSpc>
              <a:spcBef>
                <a:spcPts val="0"/>
              </a:spcBef>
              <a:buNone/>
              <a:defRPr/>
            </a:pPr>
            <a:r>
              <a:rPr lang="en-US" sz="2800" dirty="0">
                <a:solidFill>
                  <a:schemeClr val="accent2">
                    <a:lumMod val="75000"/>
                  </a:schemeClr>
                </a:solidFill>
                <a:latin typeface="Arial Black" panose="020B0A04020102020204" pitchFamily="34" charset="0"/>
              </a:rPr>
              <a:t> </a:t>
            </a:r>
            <a:r>
              <a:rPr lang="en-US" sz="2800" dirty="0">
                <a:solidFill>
                  <a:srgbClr val="0070C0"/>
                </a:solidFill>
                <a:latin typeface="Arial Black" panose="020B0A04020102020204" pitchFamily="34" charset="0"/>
              </a:rPr>
              <a:t>  </a:t>
            </a:r>
            <a:r>
              <a:rPr lang="en-US" sz="2800" dirty="0">
                <a:solidFill>
                  <a:schemeClr val="accent2">
                    <a:lumMod val="75000"/>
                  </a:schemeClr>
                </a:solidFill>
                <a:latin typeface="Arial Black" panose="020B0A04020102020204" pitchFamily="34" charset="0"/>
              </a:rPr>
              <a:t>hostility </a:t>
            </a:r>
          </a:p>
          <a:p>
            <a:pPr>
              <a:lnSpc>
                <a:spcPct val="100000"/>
              </a:lnSpc>
              <a:spcBef>
                <a:spcPts val="0"/>
              </a:spcBef>
              <a:defRPr/>
            </a:pP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a:solidFill>
                  <a:srgbClr val="0070C0"/>
                </a:solidFill>
                <a:latin typeface="Arial Black" panose="020B0A04020102020204" pitchFamily="34" charset="0"/>
              </a:rPr>
              <a:t>Venice, we hear you!</a:t>
            </a:r>
          </a:p>
        </p:txBody>
      </p:sp>
    </p:spTree>
    <p:extLst>
      <p:ext uri="{BB962C8B-B14F-4D97-AF65-F5344CB8AC3E}">
        <p14:creationId xmlns:p14="http://schemas.microsoft.com/office/powerpoint/2010/main" val="153297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30375" y="533400"/>
            <a:ext cx="8699500" cy="6076950"/>
          </a:xfrm>
        </p:spPr>
      </p:pic>
    </p:spTree>
    <p:extLst>
      <p:ext uri="{BB962C8B-B14F-4D97-AF65-F5344CB8AC3E}">
        <p14:creationId xmlns:p14="http://schemas.microsoft.com/office/powerpoint/2010/main" val="73056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0723" name="Content Placeholder 2"/>
          <p:cNvSpPr>
            <a:spLocks noGrp="1"/>
          </p:cNvSpPr>
          <p:nvPr>
            <p:ph idx="1"/>
          </p:nvPr>
        </p:nvSpPr>
        <p:spPr/>
        <p:txBody>
          <a:bodyPr/>
          <a:lstStyle/>
          <a:p>
            <a:endParaRPr lang="en-US" altLang="en-US" smtClean="0"/>
          </a:p>
        </p:txBody>
      </p:sp>
      <p:pic>
        <p:nvPicPr>
          <p:cNvPr id="307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1143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33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793876" y="396875"/>
            <a:ext cx="8493125" cy="1449388"/>
          </a:xfrm>
        </p:spPr>
        <p:txBody>
          <a:bodyPr/>
          <a:lstStyle/>
          <a:p>
            <a:pPr>
              <a:defRPr/>
            </a:pPr>
            <a:r>
              <a:rPr lang="en-US" sz="3300" b="1" dirty="0">
                <a:solidFill>
                  <a:schemeClr val="accent2">
                    <a:lumMod val="75000"/>
                  </a:schemeClr>
                </a:solidFill>
                <a:latin typeface="Arial Black" panose="020B0A04020102020204" pitchFamily="34" charset="0"/>
                <a:cs typeface="Times New Roman" panose="02020603050405020304" pitchFamily="18" charset="0"/>
              </a:rPr>
              <a:t>Serving Tourists, Pleasing Residents</a:t>
            </a:r>
            <a:br>
              <a:rPr lang="en-US" sz="3300" b="1" dirty="0">
                <a:solidFill>
                  <a:schemeClr val="accent2">
                    <a:lumMod val="75000"/>
                  </a:schemeClr>
                </a:solidFill>
                <a:latin typeface="Arial Black" panose="020B0A04020102020204" pitchFamily="34" charset="0"/>
                <a:cs typeface="Times New Roman" panose="02020603050405020304" pitchFamily="18" charset="0"/>
              </a:rPr>
            </a:br>
            <a:r>
              <a:rPr lang="en-US" sz="3300" b="1" i="1" dirty="0">
                <a:solidFill>
                  <a:schemeClr val="accent2">
                    <a:lumMod val="75000"/>
                  </a:schemeClr>
                </a:solidFill>
                <a:latin typeface="Lucida Calligraphy" panose="03010101010101010101" pitchFamily="66" charset="0"/>
                <a:cs typeface="Times New Roman" panose="02020603050405020304" pitchFamily="18" charset="0"/>
              </a:rPr>
              <a:t>  </a:t>
            </a:r>
            <a:endParaRPr lang="en-US" sz="3300" dirty="0"/>
          </a:p>
        </p:txBody>
      </p:sp>
      <p:sp>
        <p:nvSpPr>
          <p:cNvPr id="3" name="Content Placeholder 2"/>
          <p:cNvSpPr>
            <a:spLocks noGrp="1"/>
          </p:cNvSpPr>
          <p:nvPr>
            <p:ph idx="1"/>
          </p:nvPr>
        </p:nvSpPr>
        <p:spPr>
          <a:xfrm>
            <a:off x="1905000" y="1676400"/>
            <a:ext cx="8382000" cy="4495800"/>
          </a:xfrm>
        </p:spPr>
        <p:txBody>
          <a:bodyPr/>
          <a:lstStyle/>
          <a:p>
            <a:pPr>
              <a:lnSpc>
                <a:spcPct val="100000"/>
              </a:lnSpc>
              <a:spcBef>
                <a:spcPts val="0"/>
              </a:spcBef>
              <a:defRPr/>
            </a:pPr>
            <a:r>
              <a:rPr lang="en-US" altLang="en-US" sz="800" b="1" dirty="0">
                <a:solidFill>
                  <a:schemeClr val="accent2">
                    <a:lumMod val="75000"/>
                  </a:schemeClr>
                </a:solidFill>
                <a:latin typeface="Times New Roman" panose="02020603050405020304" pitchFamily="18" charset="0"/>
                <a:cs typeface="Times New Roman" panose="02020603050405020304" pitchFamily="18" charset="0"/>
              </a:rPr>
              <a:t>    </a:t>
            </a:r>
          </a:p>
          <a:p>
            <a:pPr>
              <a:lnSpc>
                <a:spcPct val="100000"/>
              </a:lnSpc>
              <a:spcBef>
                <a:spcPts val="0"/>
              </a:spcBef>
              <a:defRPr/>
            </a:pP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a:solidFill>
                  <a:srgbClr val="0070C0"/>
                </a:solidFill>
                <a:latin typeface="Arial Black" panose="020B0A04020102020204" pitchFamily="34" charset="0"/>
              </a:rPr>
              <a:t>Tourism by </a:t>
            </a:r>
            <a:r>
              <a:rPr lang="en-US" sz="2800" dirty="0">
                <a:solidFill>
                  <a:schemeClr val="accent2">
                    <a:lumMod val="75000"/>
                  </a:schemeClr>
                </a:solidFill>
                <a:latin typeface="Arial Black" panose="020B0A04020102020204" pitchFamily="34" charset="0"/>
              </a:rPr>
              <a:t>invitation</a:t>
            </a:r>
            <a:r>
              <a:rPr lang="en-US" sz="2800" dirty="0">
                <a:solidFill>
                  <a:srgbClr val="0070C0"/>
                </a:solidFill>
                <a:latin typeface="Arial Black" panose="020B0A04020102020204" pitchFamily="34" charset="0"/>
              </a:rPr>
              <a:t>, not </a:t>
            </a:r>
            <a:r>
              <a:rPr lang="en-US" sz="2800" dirty="0">
                <a:solidFill>
                  <a:schemeClr val="accent2">
                    <a:lumMod val="75000"/>
                  </a:schemeClr>
                </a:solidFill>
                <a:latin typeface="Arial Black" panose="020B0A04020102020204" pitchFamily="34" charset="0"/>
              </a:rPr>
              <a:t>invasion</a:t>
            </a:r>
          </a:p>
          <a:p>
            <a:pPr>
              <a:lnSpc>
                <a:spcPct val="100000"/>
              </a:lnSpc>
              <a:spcBef>
                <a:spcPts val="0"/>
              </a:spcBef>
              <a:defRPr/>
            </a:pP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a:t>
            </a:r>
            <a:r>
              <a:rPr lang="en-US" altLang="en-US" sz="2800" dirty="0">
                <a:solidFill>
                  <a:srgbClr val="0070C0"/>
                </a:solidFill>
                <a:latin typeface="Arial Black" panose="020B0A04020102020204" pitchFamily="34" charset="0"/>
              </a:rPr>
              <a:t>When</a:t>
            </a:r>
            <a:r>
              <a:rPr lang="en-US" sz="2800" dirty="0">
                <a:solidFill>
                  <a:srgbClr val="0070C0"/>
                </a:solidFill>
                <a:latin typeface="Arial Black" panose="020B0A04020102020204" pitchFamily="34" charset="0"/>
              </a:rPr>
              <a:t> the invitational voice of the</a:t>
            </a:r>
          </a:p>
          <a:p>
            <a:pPr>
              <a:lnSpc>
                <a:spcPct val="100000"/>
              </a:lnSpc>
              <a:spcBef>
                <a:spcPts val="0"/>
              </a:spcBef>
              <a:defRPr/>
            </a:pPr>
            <a:r>
              <a:rPr lang="en-US" sz="2800" dirty="0">
                <a:solidFill>
                  <a:srgbClr val="0070C0"/>
                </a:solidFill>
                <a:latin typeface="Arial Black" panose="020B0A04020102020204" pitchFamily="34" charset="0"/>
              </a:rPr>
              <a:t>  destination, “wish you were here”</a:t>
            </a:r>
          </a:p>
          <a:p>
            <a:pPr marL="0" indent="0">
              <a:lnSpc>
                <a:spcPct val="100000"/>
              </a:lnSpc>
              <a:spcBef>
                <a:spcPts val="0"/>
              </a:spcBef>
              <a:buNone/>
              <a:defRPr/>
            </a:pPr>
            <a:r>
              <a:rPr lang="en-US" sz="2800" dirty="0">
                <a:solidFill>
                  <a:srgbClr val="0070C0"/>
                </a:solidFill>
                <a:latin typeface="Arial Black" panose="020B0A04020102020204" pitchFamily="34" charset="0"/>
              </a:rPr>
              <a:t>   transforms to “wish you weren’t here”,</a:t>
            </a:r>
          </a:p>
          <a:p>
            <a:pPr marL="0" indent="0">
              <a:lnSpc>
                <a:spcPct val="100000"/>
              </a:lnSpc>
              <a:spcBef>
                <a:spcPts val="0"/>
              </a:spcBef>
              <a:buNone/>
              <a:defRPr/>
            </a:pPr>
            <a:r>
              <a:rPr lang="en-US" sz="2800" dirty="0">
                <a:solidFill>
                  <a:srgbClr val="0070C0"/>
                </a:solidFill>
                <a:latin typeface="Arial Black" panose="020B0A04020102020204" pitchFamily="34" charset="0"/>
              </a:rPr>
              <a:t>   then </a:t>
            </a:r>
            <a:r>
              <a:rPr lang="en-US" sz="2800" dirty="0">
                <a:solidFill>
                  <a:schemeClr val="accent2">
                    <a:lumMod val="75000"/>
                  </a:schemeClr>
                </a:solidFill>
                <a:latin typeface="Arial Black" panose="020B0A04020102020204" pitchFamily="34" charset="0"/>
              </a:rPr>
              <a:t>hospitality </a:t>
            </a:r>
            <a:r>
              <a:rPr lang="en-US" sz="2800" dirty="0">
                <a:solidFill>
                  <a:srgbClr val="0070C0"/>
                </a:solidFill>
                <a:latin typeface="Arial Black" panose="020B0A04020102020204" pitchFamily="34" charset="0"/>
              </a:rPr>
              <a:t>is replaced by</a:t>
            </a:r>
          </a:p>
          <a:p>
            <a:pPr marL="0" indent="0">
              <a:lnSpc>
                <a:spcPct val="100000"/>
              </a:lnSpc>
              <a:spcBef>
                <a:spcPts val="0"/>
              </a:spcBef>
              <a:buNone/>
              <a:defRPr/>
            </a:pPr>
            <a:r>
              <a:rPr lang="en-US" sz="2800" dirty="0">
                <a:solidFill>
                  <a:schemeClr val="accent2">
                    <a:lumMod val="75000"/>
                  </a:schemeClr>
                </a:solidFill>
                <a:latin typeface="Arial Black" panose="020B0A04020102020204" pitchFamily="34" charset="0"/>
              </a:rPr>
              <a:t> </a:t>
            </a:r>
            <a:r>
              <a:rPr lang="en-US" sz="2800" dirty="0">
                <a:solidFill>
                  <a:srgbClr val="0070C0"/>
                </a:solidFill>
                <a:latin typeface="Arial Black" panose="020B0A04020102020204" pitchFamily="34" charset="0"/>
              </a:rPr>
              <a:t>  </a:t>
            </a:r>
            <a:r>
              <a:rPr lang="en-US" sz="2800" dirty="0">
                <a:solidFill>
                  <a:schemeClr val="accent2">
                    <a:lumMod val="75000"/>
                  </a:schemeClr>
                </a:solidFill>
                <a:latin typeface="Arial Black" panose="020B0A04020102020204" pitchFamily="34" charset="0"/>
              </a:rPr>
              <a:t>hostility </a:t>
            </a:r>
          </a:p>
          <a:p>
            <a:pPr>
              <a:lnSpc>
                <a:spcPct val="100000"/>
              </a:lnSpc>
              <a:spcBef>
                <a:spcPts val="0"/>
              </a:spcBef>
              <a:defRPr/>
            </a:pP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a:solidFill>
                  <a:srgbClr val="0070C0"/>
                </a:solidFill>
                <a:latin typeface="Arial Black" panose="020B0A04020102020204" pitchFamily="34" charset="0"/>
              </a:rPr>
              <a:t>Venice, we hear you!</a:t>
            </a:r>
          </a:p>
          <a:p>
            <a:pPr>
              <a:lnSpc>
                <a:spcPct val="100000"/>
              </a:lnSpc>
              <a:spcBef>
                <a:spcPts val="0"/>
              </a:spcBef>
              <a:defRPr/>
            </a:pP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a:solidFill>
                  <a:srgbClr val="0070C0"/>
                </a:solidFill>
                <a:latin typeface="Arial Black" panose="020B0A04020102020204" pitchFamily="34" charset="0"/>
                <a:cs typeface="Times New Roman" panose="02020603050405020304" pitchFamily="18" charset="0"/>
              </a:rPr>
              <a:t>Dubrovnik, we hear you!</a:t>
            </a:r>
            <a:endParaRPr lang="en-US" dirty="0"/>
          </a:p>
        </p:txBody>
      </p:sp>
      <p:sp>
        <p:nvSpPr>
          <p:cNvPr id="31748" name="AutoShape 2" descr="Image result for photos of tourists in dubrovnik"/>
          <p:cNvSpPr>
            <a:spLocks noChangeAspect="1" noChangeArrowheads="1"/>
          </p:cNvSpPr>
          <p:nvPr/>
        </p:nvSpPr>
        <p:spPr bwMode="auto">
          <a:xfrm>
            <a:off x="1489075"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1749" name="AutoShape 4" descr="Image result for photos of tourists in dubrovnik"/>
          <p:cNvSpPr>
            <a:spLocks noChangeAspect="1" noChangeArrowheads="1"/>
          </p:cNvSpPr>
          <p:nvPr/>
        </p:nvSpPr>
        <p:spPr bwMode="auto">
          <a:xfrm>
            <a:off x="1641475" y="15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Tree>
    <p:extLst>
      <p:ext uri="{BB962C8B-B14F-4D97-AF65-F5344CB8AC3E}">
        <p14:creationId xmlns:p14="http://schemas.microsoft.com/office/powerpoint/2010/main" val="422855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33795"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98800" y="1846264"/>
            <a:ext cx="6038850" cy="4022725"/>
          </a:xfrm>
        </p:spPr>
      </p:pic>
      <p:pic>
        <p:nvPicPr>
          <p:cNvPr id="3379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876"/>
            <a:ext cx="9144000" cy="647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AutoShape 2" descr="Image result for photos of tourists in dubrovnik"/>
          <p:cNvSpPr>
            <a:spLocks noChangeAspect="1" noChangeArrowheads="1"/>
          </p:cNvSpPr>
          <p:nvPr/>
        </p:nvSpPr>
        <p:spPr bwMode="auto">
          <a:xfrm>
            <a:off x="1489075"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3798" name="AutoShape 4" descr="Image result for photos of tourists in dubrovnik"/>
          <p:cNvSpPr>
            <a:spLocks noChangeAspect="1" noChangeArrowheads="1"/>
          </p:cNvSpPr>
          <p:nvPr/>
        </p:nvSpPr>
        <p:spPr bwMode="auto">
          <a:xfrm>
            <a:off x="1641475" y="15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3799" name="AutoShape 6" descr="Image result for photos of tourists in dubrovnik"/>
          <p:cNvSpPr>
            <a:spLocks noChangeAspect="1" noChangeArrowheads="1"/>
          </p:cNvSpPr>
          <p:nvPr/>
        </p:nvSpPr>
        <p:spPr bwMode="auto">
          <a:xfrm>
            <a:off x="1793875" y="1682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3800" name="AutoShape 8" descr="Image result for photos of tourists in dubrovnik"/>
          <p:cNvSpPr>
            <a:spLocks noChangeAspect="1" noChangeArrowheads="1"/>
          </p:cNvSpPr>
          <p:nvPr/>
        </p:nvSpPr>
        <p:spPr bwMode="auto">
          <a:xfrm>
            <a:off x="1946275" y="3206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3801" name="AutoShape 12" descr="Image result for photos of tourists in dubrovnik"/>
          <p:cNvSpPr>
            <a:spLocks noChangeAspect="1" noChangeArrowheads="1"/>
          </p:cNvSpPr>
          <p:nvPr/>
        </p:nvSpPr>
        <p:spPr bwMode="auto">
          <a:xfrm>
            <a:off x="2098675" y="4730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33802" name="AutoShape 14" descr="Image result for photos of tourists in dubrovnik"/>
          <p:cNvSpPr>
            <a:spLocks noChangeAspect="1" noChangeArrowheads="1"/>
          </p:cNvSpPr>
          <p:nvPr/>
        </p:nvSpPr>
        <p:spPr bwMode="auto">
          <a:xfrm>
            <a:off x="2251075" y="6254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Tree>
    <p:extLst>
      <p:ext uri="{BB962C8B-B14F-4D97-AF65-F5344CB8AC3E}">
        <p14:creationId xmlns:p14="http://schemas.microsoft.com/office/powerpoint/2010/main" val="408264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35843"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706439"/>
            <a:ext cx="9144000" cy="5445125"/>
          </a:xfrm>
        </p:spPr>
      </p:pic>
    </p:spTree>
    <p:extLst>
      <p:ext uri="{BB962C8B-B14F-4D97-AF65-F5344CB8AC3E}">
        <p14:creationId xmlns:p14="http://schemas.microsoft.com/office/powerpoint/2010/main" val="35157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96875"/>
            <a:ext cx="8458200" cy="1449388"/>
          </a:xfrm>
        </p:spPr>
        <p:txBody>
          <a:bodyPr/>
          <a:lstStyle/>
          <a:p>
            <a:pPr>
              <a:defRPr/>
            </a:pPr>
            <a:r>
              <a:rPr lang="en-US" sz="3300" b="1" dirty="0">
                <a:solidFill>
                  <a:schemeClr val="accent2">
                    <a:lumMod val="75000"/>
                  </a:schemeClr>
                </a:solidFill>
                <a:latin typeface="Arial Black" panose="020B0A04020102020204" pitchFamily="34" charset="0"/>
                <a:cs typeface="Times New Roman" panose="02020603050405020304" pitchFamily="18" charset="0"/>
              </a:rPr>
              <a:t>Serving Tourists, Pleasing Residents</a:t>
            </a:r>
            <a:br>
              <a:rPr lang="en-US" sz="3300" b="1" dirty="0">
                <a:solidFill>
                  <a:schemeClr val="accent2">
                    <a:lumMod val="75000"/>
                  </a:schemeClr>
                </a:solidFill>
                <a:latin typeface="Arial Black" panose="020B0A04020102020204" pitchFamily="34" charset="0"/>
                <a:cs typeface="Times New Roman" panose="02020603050405020304" pitchFamily="18" charset="0"/>
              </a:rPr>
            </a:br>
            <a:r>
              <a:rPr lang="en-US" sz="3300" b="1" i="1" dirty="0">
                <a:solidFill>
                  <a:schemeClr val="accent2">
                    <a:lumMod val="75000"/>
                  </a:schemeClr>
                </a:solidFill>
                <a:latin typeface="Lucida Calligraphy" panose="03010101010101010101" pitchFamily="66" charset="0"/>
                <a:cs typeface="Times New Roman" panose="02020603050405020304" pitchFamily="18" charset="0"/>
              </a:rPr>
              <a:t>  </a:t>
            </a:r>
            <a:endParaRPr lang="en-US" sz="3300" dirty="0"/>
          </a:p>
        </p:txBody>
      </p:sp>
      <p:sp>
        <p:nvSpPr>
          <p:cNvPr id="3" name="Content Placeholder 2"/>
          <p:cNvSpPr>
            <a:spLocks noGrp="1"/>
          </p:cNvSpPr>
          <p:nvPr>
            <p:ph idx="1"/>
          </p:nvPr>
        </p:nvSpPr>
        <p:spPr>
          <a:xfrm>
            <a:off x="1905000" y="1676400"/>
            <a:ext cx="8382000" cy="4495800"/>
          </a:xfrm>
        </p:spPr>
        <p:txBody>
          <a:bodyPr/>
          <a:lstStyle/>
          <a:p>
            <a:pPr>
              <a:lnSpc>
                <a:spcPct val="100000"/>
              </a:lnSpc>
              <a:spcBef>
                <a:spcPts val="0"/>
              </a:spcBef>
              <a:defRPr/>
            </a:pPr>
            <a:r>
              <a:rPr lang="en-US" altLang="en-US" sz="800" b="1" dirty="0">
                <a:solidFill>
                  <a:schemeClr val="accent2">
                    <a:lumMod val="75000"/>
                  </a:schemeClr>
                </a:solidFill>
                <a:latin typeface="Times New Roman" panose="02020603050405020304" pitchFamily="18" charset="0"/>
                <a:cs typeface="Times New Roman" panose="02020603050405020304" pitchFamily="18" charset="0"/>
              </a:rPr>
              <a:t>    </a:t>
            </a:r>
          </a:p>
          <a:p>
            <a:pPr>
              <a:lnSpc>
                <a:spcPct val="100000"/>
              </a:lnSpc>
              <a:spcBef>
                <a:spcPts val="0"/>
              </a:spcBef>
              <a:defRPr/>
            </a:pP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a:solidFill>
                  <a:srgbClr val="0070C0"/>
                </a:solidFill>
                <a:latin typeface="Arial Black" panose="020B0A04020102020204" pitchFamily="34" charset="0"/>
              </a:rPr>
              <a:t>Tourism by </a:t>
            </a:r>
            <a:r>
              <a:rPr lang="en-US" sz="2800" dirty="0">
                <a:solidFill>
                  <a:schemeClr val="accent2">
                    <a:lumMod val="75000"/>
                  </a:schemeClr>
                </a:solidFill>
                <a:latin typeface="Arial Black" panose="020B0A04020102020204" pitchFamily="34" charset="0"/>
              </a:rPr>
              <a:t>invitation</a:t>
            </a:r>
            <a:r>
              <a:rPr lang="en-US" sz="2800" dirty="0">
                <a:solidFill>
                  <a:srgbClr val="0070C0"/>
                </a:solidFill>
                <a:latin typeface="Arial Black" panose="020B0A04020102020204" pitchFamily="34" charset="0"/>
              </a:rPr>
              <a:t>, not </a:t>
            </a:r>
            <a:r>
              <a:rPr lang="en-US" sz="2800" dirty="0">
                <a:solidFill>
                  <a:schemeClr val="accent2">
                    <a:lumMod val="75000"/>
                  </a:schemeClr>
                </a:solidFill>
                <a:latin typeface="Arial Black" panose="020B0A04020102020204" pitchFamily="34" charset="0"/>
              </a:rPr>
              <a:t>invasion</a:t>
            </a:r>
          </a:p>
          <a:p>
            <a:pPr>
              <a:lnSpc>
                <a:spcPct val="100000"/>
              </a:lnSpc>
              <a:spcBef>
                <a:spcPts val="0"/>
              </a:spcBef>
              <a:defRPr/>
            </a:pP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a:t>
            </a:r>
            <a:r>
              <a:rPr lang="en-US" altLang="en-US" sz="2800" dirty="0">
                <a:solidFill>
                  <a:srgbClr val="0070C0"/>
                </a:solidFill>
                <a:latin typeface="Arial Black" panose="020B0A04020102020204" pitchFamily="34" charset="0"/>
              </a:rPr>
              <a:t>When</a:t>
            </a:r>
            <a:r>
              <a:rPr lang="en-US" sz="2800" dirty="0">
                <a:solidFill>
                  <a:srgbClr val="0070C0"/>
                </a:solidFill>
                <a:latin typeface="Arial Black" panose="020B0A04020102020204" pitchFamily="34" charset="0"/>
              </a:rPr>
              <a:t> the invitational voice of the</a:t>
            </a:r>
          </a:p>
          <a:p>
            <a:pPr>
              <a:lnSpc>
                <a:spcPct val="100000"/>
              </a:lnSpc>
              <a:spcBef>
                <a:spcPts val="0"/>
              </a:spcBef>
              <a:defRPr/>
            </a:pPr>
            <a:r>
              <a:rPr lang="en-US" sz="2800" dirty="0">
                <a:solidFill>
                  <a:srgbClr val="0070C0"/>
                </a:solidFill>
                <a:latin typeface="Arial Black" panose="020B0A04020102020204" pitchFamily="34" charset="0"/>
              </a:rPr>
              <a:t>  destination, “wish you were here”</a:t>
            </a:r>
          </a:p>
          <a:p>
            <a:pPr marL="0" indent="0">
              <a:lnSpc>
                <a:spcPct val="100000"/>
              </a:lnSpc>
              <a:spcBef>
                <a:spcPts val="0"/>
              </a:spcBef>
              <a:buNone/>
              <a:defRPr/>
            </a:pPr>
            <a:r>
              <a:rPr lang="en-US" sz="2800" dirty="0">
                <a:solidFill>
                  <a:srgbClr val="0070C0"/>
                </a:solidFill>
                <a:latin typeface="Arial Black" panose="020B0A04020102020204" pitchFamily="34" charset="0"/>
              </a:rPr>
              <a:t>   transforms to “wish you weren’t here”,</a:t>
            </a:r>
          </a:p>
          <a:p>
            <a:pPr marL="0" indent="0">
              <a:lnSpc>
                <a:spcPct val="100000"/>
              </a:lnSpc>
              <a:spcBef>
                <a:spcPts val="0"/>
              </a:spcBef>
              <a:buNone/>
              <a:defRPr/>
            </a:pPr>
            <a:r>
              <a:rPr lang="en-US" sz="2800" dirty="0">
                <a:solidFill>
                  <a:srgbClr val="0070C0"/>
                </a:solidFill>
                <a:latin typeface="Arial Black" panose="020B0A04020102020204" pitchFamily="34" charset="0"/>
              </a:rPr>
              <a:t>   then </a:t>
            </a:r>
            <a:r>
              <a:rPr lang="en-US" sz="2800" dirty="0">
                <a:solidFill>
                  <a:schemeClr val="accent2">
                    <a:lumMod val="75000"/>
                  </a:schemeClr>
                </a:solidFill>
                <a:latin typeface="Arial Black" panose="020B0A04020102020204" pitchFamily="34" charset="0"/>
              </a:rPr>
              <a:t>hospitality </a:t>
            </a:r>
            <a:r>
              <a:rPr lang="en-US" sz="2800" dirty="0">
                <a:solidFill>
                  <a:srgbClr val="0070C0"/>
                </a:solidFill>
                <a:latin typeface="Arial Black" panose="020B0A04020102020204" pitchFamily="34" charset="0"/>
              </a:rPr>
              <a:t>is replaced by</a:t>
            </a:r>
          </a:p>
          <a:p>
            <a:pPr marL="0" indent="0">
              <a:lnSpc>
                <a:spcPct val="100000"/>
              </a:lnSpc>
              <a:spcBef>
                <a:spcPts val="0"/>
              </a:spcBef>
              <a:buNone/>
              <a:defRPr/>
            </a:pPr>
            <a:r>
              <a:rPr lang="en-US" sz="2800" dirty="0">
                <a:solidFill>
                  <a:schemeClr val="accent2">
                    <a:lumMod val="75000"/>
                  </a:schemeClr>
                </a:solidFill>
                <a:latin typeface="Arial Black" panose="020B0A04020102020204" pitchFamily="34" charset="0"/>
              </a:rPr>
              <a:t> </a:t>
            </a:r>
            <a:r>
              <a:rPr lang="en-US" sz="2800" dirty="0">
                <a:solidFill>
                  <a:srgbClr val="0070C0"/>
                </a:solidFill>
                <a:latin typeface="Arial Black" panose="020B0A04020102020204" pitchFamily="34" charset="0"/>
              </a:rPr>
              <a:t>  </a:t>
            </a:r>
            <a:r>
              <a:rPr lang="en-US" sz="2800" dirty="0">
                <a:solidFill>
                  <a:schemeClr val="accent2">
                    <a:lumMod val="75000"/>
                  </a:schemeClr>
                </a:solidFill>
                <a:latin typeface="Arial Black" panose="020B0A04020102020204" pitchFamily="34" charset="0"/>
              </a:rPr>
              <a:t>hostility </a:t>
            </a:r>
          </a:p>
          <a:p>
            <a:pPr>
              <a:lnSpc>
                <a:spcPct val="100000"/>
              </a:lnSpc>
              <a:spcBef>
                <a:spcPts val="0"/>
              </a:spcBef>
              <a:defRPr/>
            </a:pP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a:solidFill>
                  <a:srgbClr val="0070C0"/>
                </a:solidFill>
                <a:latin typeface="Arial Black" panose="020B0A04020102020204" pitchFamily="34" charset="0"/>
              </a:rPr>
              <a:t>Venice, we hear you!</a:t>
            </a:r>
          </a:p>
          <a:p>
            <a:pPr>
              <a:lnSpc>
                <a:spcPct val="100000"/>
              </a:lnSpc>
              <a:spcBef>
                <a:spcPts val="0"/>
              </a:spcBef>
              <a:defRPr/>
            </a:pP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a:solidFill>
                  <a:srgbClr val="0070C0"/>
                </a:solidFill>
                <a:latin typeface="Arial Black" panose="020B0A04020102020204" pitchFamily="34" charset="0"/>
                <a:cs typeface="Times New Roman" panose="02020603050405020304" pitchFamily="18" charset="0"/>
              </a:rPr>
              <a:t>Dubrovnik, we hear you!</a:t>
            </a:r>
            <a:endParaRPr lang="en-US" sz="2800" dirty="0">
              <a:solidFill>
                <a:srgbClr val="0070C0"/>
              </a:solidFill>
              <a:latin typeface="Arial Black" panose="020B0A04020102020204" pitchFamily="34" charset="0"/>
            </a:endParaRPr>
          </a:p>
          <a:p>
            <a:pPr>
              <a:lnSpc>
                <a:spcPct val="100000"/>
              </a:lnSpc>
              <a:spcBef>
                <a:spcPts val="0"/>
              </a:spcBef>
              <a:defRPr/>
            </a:pP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a:solidFill>
                  <a:srgbClr val="0070C0"/>
                </a:solidFill>
                <a:latin typeface="Arial Black" panose="020B0A04020102020204" pitchFamily="34" charset="0"/>
              </a:rPr>
              <a:t>Barcelona, we hear you!</a:t>
            </a:r>
          </a:p>
        </p:txBody>
      </p:sp>
    </p:spTree>
    <p:extLst>
      <p:ext uri="{BB962C8B-B14F-4D97-AF65-F5344CB8AC3E}">
        <p14:creationId xmlns:p14="http://schemas.microsoft.com/office/powerpoint/2010/main" val="202311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36700" y="838200"/>
            <a:ext cx="9144000" cy="5486400"/>
          </a:xfrm>
        </p:spPr>
      </p:pic>
    </p:spTree>
    <p:extLst>
      <p:ext uri="{BB962C8B-B14F-4D97-AF65-F5344CB8AC3E}">
        <p14:creationId xmlns:p14="http://schemas.microsoft.com/office/powerpoint/2010/main" val="102238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1"/>
            <a:ext cx="8686800" cy="1084263"/>
          </a:xfrm>
        </p:spPr>
        <p:txBody>
          <a:bodyPr/>
          <a:lstStyle/>
          <a:p>
            <a:pPr marL="91440" indent="-91440" algn="ctr">
              <a:defRPr/>
            </a:pPr>
            <a:r>
              <a:rPr lang="en-US" sz="3400" b="1" dirty="0">
                <a:solidFill>
                  <a:schemeClr val="accent2">
                    <a:lumMod val="75000"/>
                  </a:schemeClr>
                </a:solidFill>
                <a:latin typeface="Arial Black" panose="020B0A04020102020204" pitchFamily="34" charset="0"/>
                <a:cs typeface="Times New Roman" panose="02020603050405020304" pitchFamily="18" charset="0"/>
              </a:rPr>
              <a:t>Serving Tourists, Pleasing Residents</a:t>
            </a:r>
            <a:endParaRPr lang="en-US" sz="3400" dirty="0">
              <a:solidFill>
                <a:schemeClr val="accent2">
                  <a:lumMod val="75000"/>
                </a:schemeClr>
              </a:solidFill>
              <a:latin typeface="Arial Black" panose="020B0A04020102020204" pitchFamily="34" charset="0"/>
              <a:cs typeface="Times New Roman" panose="02020603050405020304" pitchFamily="18" charset="0"/>
            </a:endParaRPr>
          </a:p>
        </p:txBody>
      </p:sp>
      <p:sp>
        <p:nvSpPr>
          <p:cNvPr id="3" name="Content Placeholder 2"/>
          <p:cNvSpPr>
            <a:spLocks noGrp="1"/>
          </p:cNvSpPr>
          <p:nvPr>
            <p:ph idx="1"/>
          </p:nvPr>
        </p:nvSpPr>
        <p:spPr>
          <a:xfrm>
            <a:off x="2346325" y="2057400"/>
            <a:ext cx="7543800" cy="3811588"/>
          </a:xfrm>
        </p:spPr>
        <p:txBody>
          <a:bodyPr/>
          <a:lstStyle/>
          <a:p>
            <a:pPr eaLnBrk="1" hangingPunct="1">
              <a:buFont typeface="Wingdings" panose="05000000000000000000" pitchFamily="2" charset="2"/>
              <a:buNone/>
              <a:defRPr/>
            </a:pPr>
            <a:r>
              <a:rPr lang="en-US" altLang="en-US" sz="3600" b="1" dirty="0">
                <a:solidFill>
                  <a:srgbClr val="0070C0"/>
                </a:solidFill>
                <a:latin typeface="Arial Black" panose="020B0A04020102020204" pitchFamily="34" charset="0"/>
              </a:rPr>
              <a:t>Why tourism? Wellbeing of both residents and tourists in focus</a:t>
            </a:r>
            <a:endParaRPr lang="en-US" altLang="en-US" sz="3600" b="1" dirty="0">
              <a:solidFill>
                <a:srgbClr val="FFC000"/>
              </a:solidFill>
              <a:latin typeface="Arial Black" panose="020B0A04020102020204" pitchFamily="34" charset="0"/>
              <a:cs typeface="Times New Roman" panose="02020603050405020304" pitchFamily="18" charset="0"/>
            </a:endParaRPr>
          </a:p>
          <a:p>
            <a:pPr eaLnBrk="1" hangingPunct="1">
              <a:buFont typeface="Wingdings" panose="05000000000000000000" pitchFamily="2" charset="2"/>
              <a:buNone/>
              <a:defRPr/>
            </a:pPr>
            <a:r>
              <a:rPr lang="en-US" altLang="en-US" sz="3600" b="1" dirty="0">
                <a:solidFill>
                  <a:schemeClr val="accent2">
                    <a:lumMod val="75000"/>
                  </a:schemeClr>
                </a:solidFill>
                <a:latin typeface="Arial Black" panose="020B0A04020102020204" pitchFamily="34" charset="0"/>
                <a:cs typeface="Times New Roman" panose="02020603050405020304" pitchFamily="18" charset="0"/>
              </a:rPr>
              <a:t>■</a:t>
            </a:r>
            <a:r>
              <a:rPr lang="en-US" altLang="en-US" sz="3600" b="1" dirty="0">
                <a:solidFill>
                  <a:srgbClr val="FFC000"/>
                </a:solidFill>
                <a:latin typeface="Arial Black" panose="020B0A04020102020204" pitchFamily="34" charset="0"/>
                <a:cs typeface="Times New Roman" panose="02020603050405020304" pitchFamily="18" charset="0"/>
              </a:rPr>
              <a:t> </a:t>
            </a:r>
            <a:r>
              <a:rPr lang="en-US" altLang="en-US" sz="3600" b="1" dirty="0">
                <a:solidFill>
                  <a:srgbClr val="0070C0"/>
                </a:solidFill>
                <a:latin typeface="Arial Black" panose="020B0A04020102020204" pitchFamily="34" charset="0"/>
              </a:rPr>
              <a:t>Overview</a:t>
            </a:r>
            <a:endParaRPr lang="en-US" altLang="en-US" sz="3600" dirty="0">
              <a:solidFill>
                <a:srgbClr val="0070C0"/>
              </a:solidFill>
              <a:latin typeface="Arial Black" panose="020B0A04020102020204" pitchFamily="34" charset="0"/>
            </a:endParaRPr>
          </a:p>
          <a:p>
            <a:pPr eaLnBrk="1" hangingPunct="1">
              <a:buFont typeface="Wingdings" panose="05000000000000000000" pitchFamily="2" charset="2"/>
              <a:buNone/>
              <a:defRPr/>
            </a:pPr>
            <a:r>
              <a:rPr lang="en-US" altLang="en-US" sz="3600" b="1" dirty="0">
                <a:solidFill>
                  <a:schemeClr val="accent2">
                    <a:lumMod val="75000"/>
                  </a:schemeClr>
                </a:solidFill>
                <a:latin typeface="Arial Black" panose="020B0A04020102020204" pitchFamily="34" charset="0"/>
                <a:cs typeface="Times New Roman" panose="02020603050405020304" pitchFamily="18" charset="0"/>
              </a:rPr>
              <a:t>■</a:t>
            </a:r>
            <a:r>
              <a:rPr lang="en-US" altLang="en-US" sz="3600" b="1" dirty="0">
                <a:solidFill>
                  <a:srgbClr val="FF0000"/>
                </a:solidFill>
                <a:latin typeface="Arial Black" panose="020B0A04020102020204" pitchFamily="34" charset="0"/>
                <a:cs typeface="Times New Roman" panose="02020603050405020304" pitchFamily="18" charset="0"/>
              </a:rPr>
              <a:t> </a:t>
            </a:r>
            <a:r>
              <a:rPr lang="en-US" altLang="en-US" sz="3600" b="1" dirty="0">
                <a:solidFill>
                  <a:srgbClr val="0070C0"/>
                </a:solidFill>
                <a:latin typeface="Arial Black" panose="020B0A04020102020204" pitchFamily="34" charset="0"/>
              </a:rPr>
              <a:t>Heritage and Tourism</a:t>
            </a:r>
            <a:endParaRPr lang="en-US" altLang="en-US" sz="3600" dirty="0">
              <a:solidFill>
                <a:srgbClr val="0070C0"/>
              </a:solidFill>
              <a:latin typeface="Arial Black" panose="020B0A04020102020204" pitchFamily="34" charset="0"/>
            </a:endParaRPr>
          </a:p>
          <a:p>
            <a:pPr eaLnBrk="1" hangingPunct="1">
              <a:buFont typeface="Wingdings" panose="05000000000000000000" pitchFamily="2" charset="2"/>
              <a:buNone/>
              <a:defRPr/>
            </a:pPr>
            <a:r>
              <a:rPr lang="en-US" altLang="en-US" sz="3600" b="1" dirty="0">
                <a:solidFill>
                  <a:schemeClr val="accent2">
                    <a:lumMod val="75000"/>
                  </a:schemeClr>
                </a:solidFill>
                <a:latin typeface="Arial Black" panose="020B0A04020102020204" pitchFamily="34" charset="0"/>
                <a:cs typeface="Times New Roman" panose="02020603050405020304" pitchFamily="18" charset="0"/>
              </a:rPr>
              <a:t>■</a:t>
            </a:r>
            <a:r>
              <a:rPr lang="en-US" altLang="en-US" sz="3600" b="1" dirty="0">
                <a:solidFill>
                  <a:srgbClr val="FF0000"/>
                </a:solidFill>
                <a:latin typeface="Arial Black" panose="020B0A04020102020204" pitchFamily="34" charset="0"/>
                <a:cs typeface="Times New Roman" panose="02020603050405020304" pitchFamily="18" charset="0"/>
              </a:rPr>
              <a:t> </a:t>
            </a:r>
            <a:r>
              <a:rPr lang="en-US" altLang="en-US" sz="3600" dirty="0">
                <a:solidFill>
                  <a:srgbClr val="0070C0"/>
                </a:solidFill>
                <a:latin typeface="Arial Black" panose="020B0A04020102020204" pitchFamily="34" charset="0"/>
              </a:rPr>
              <a:t>Concluding Remarks</a:t>
            </a:r>
          </a:p>
          <a:p>
            <a:pPr eaLnBrk="1" hangingPunct="1">
              <a:buFont typeface="Wingdings" panose="05000000000000000000" pitchFamily="2" charset="2"/>
              <a:buNone/>
              <a:defRPr/>
            </a:pPr>
            <a:endParaRPr lang="en-US" altLang="en-US" sz="3600" dirty="0">
              <a:solidFill>
                <a:srgbClr val="0070C0"/>
              </a:solidFill>
              <a:latin typeface="Arial Black" panose="020B0A04020102020204" pitchFamily="34" charset="0"/>
            </a:endParaRPr>
          </a:p>
          <a:p>
            <a:pPr eaLnBrk="1" hangingPunct="1">
              <a:defRPr/>
            </a:pPr>
            <a:endParaRPr lang="en-US" altLang="en-US" dirty="0">
              <a:latin typeface="Arial Black" panose="020B0A04020102020204" pitchFamily="34" charset="0"/>
            </a:endParaRPr>
          </a:p>
        </p:txBody>
      </p:sp>
    </p:spTree>
    <p:extLst>
      <p:ext uri="{BB962C8B-B14F-4D97-AF65-F5344CB8AC3E}">
        <p14:creationId xmlns:p14="http://schemas.microsoft.com/office/powerpoint/2010/main" val="36100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2412" y="990600"/>
            <a:ext cx="9170988" cy="5386388"/>
          </a:xfrm>
        </p:spPr>
      </p:pic>
    </p:spTree>
    <p:extLst>
      <p:ext uri="{BB962C8B-B14F-4D97-AF65-F5344CB8AC3E}">
        <p14:creationId xmlns:p14="http://schemas.microsoft.com/office/powerpoint/2010/main" val="59064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752600" y="0"/>
            <a:ext cx="8610600" cy="1728788"/>
          </a:xfrm>
        </p:spPr>
        <p:txBody>
          <a:bodyPr>
            <a:normAutofit fontScale="90000"/>
          </a:bodyPr>
          <a:lstStyle/>
          <a:p>
            <a:pPr>
              <a:defRPr/>
            </a:pPr>
            <a:r>
              <a:rPr lang="en-US" b="1" i="1" dirty="0">
                <a:solidFill>
                  <a:schemeClr val="accent2">
                    <a:lumMod val="75000"/>
                  </a:schemeClr>
                </a:solidFill>
                <a:latin typeface="Lucida Calligraphy" panose="03010101010101010101" pitchFamily="66" charset="0"/>
                <a:cs typeface="Times New Roman" panose="02020603050405020304" pitchFamily="18" charset="0"/>
              </a:rPr>
              <a:t/>
            </a:r>
            <a:br>
              <a:rPr lang="en-US" b="1" i="1" dirty="0">
                <a:solidFill>
                  <a:schemeClr val="accent2">
                    <a:lumMod val="75000"/>
                  </a:schemeClr>
                </a:solidFill>
                <a:latin typeface="Lucida Calligraphy" panose="03010101010101010101" pitchFamily="66" charset="0"/>
                <a:cs typeface="Times New Roman" panose="02020603050405020304" pitchFamily="18" charset="0"/>
              </a:rPr>
            </a:br>
            <a:r>
              <a:rPr lang="en-US" b="1" i="1" dirty="0">
                <a:solidFill>
                  <a:schemeClr val="accent2">
                    <a:lumMod val="75000"/>
                  </a:schemeClr>
                </a:solidFill>
                <a:latin typeface="Lucida Calligraphy" panose="03010101010101010101" pitchFamily="66" charset="0"/>
                <a:cs typeface="Times New Roman" panose="02020603050405020304" pitchFamily="18" charset="0"/>
              </a:rPr>
              <a:t/>
            </a:r>
            <a:br>
              <a:rPr lang="en-US" b="1" i="1" dirty="0">
                <a:solidFill>
                  <a:schemeClr val="accent2">
                    <a:lumMod val="75000"/>
                  </a:schemeClr>
                </a:solidFill>
                <a:latin typeface="Lucida Calligraphy" panose="03010101010101010101" pitchFamily="66" charset="0"/>
                <a:cs typeface="Times New Roman" panose="02020603050405020304" pitchFamily="18" charset="0"/>
              </a:rPr>
            </a:br>
            <a:r>
              <a:rPr lang="en-US" sz="3700" b="1" dirty="0">
                <a:solidFill>
                  <a:schemeClr val="accent2">
                    <a:lumMod val="75000"/>
                  </a:schemeClr>
                </a:solidFill>
                <a:latin typeface="Arial Black" panose="020B0A04020102020204" pitchFamily="34" charset="0"/>
                <a:cs typeface="Times New Roman" panose="02020603050405020304" pitchFamily="18" charset="0"/>
              </a:rPr>
              <a:t>Serving Tourists, Pleasing Residents</a:t>
            </a:r>
            <a:r>
              <a:rPr lang="en-US" sz="28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2800" b="1" i="1" dirty="0">
                <a:solidFill>
                  <a:schemeClr val="accent2">
                    <a:lumMod val="75000"/>
                  </a:schemeClr>
                </a:solidFill>
                <a:latin typeface="Lucida Calligraphy" panose="03010101010101010101" pitchFamily="66" charset="0"/>
                <a:cs typeface="Times New Roman" panose="02020603050405020304" pitchFamily="18" charset="0"/>
              </a:rPr>
            </a:br>
            <a:r>
              <a:rPr lang="en-US" sz="28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2800" b="1" i="1" dirty="0">
                <a:solidFill>
                  <a:schemeClr val="accent2">
                    <a:lumMod val="75000"/>
                  </a:schemeClr>
                </a:solidFill>
                <a:latin typeface="Lucida Calligraphy" panose="03010101010101010101" pitchFamily="66" charset="0"/>
                <a:cs typeface="Times New Roman" panose="02020603050405020304" pitchFamily="18" charset="0"/>
              </a:rPr>
            </a:br>
            <a:r>
              <a:rPr lang="en-US" sz="2800" dirty="0">
                <a:solidFill>
                  <a:schemeClr val="accent2">
                    <a:lumMod val="75000"/>
                  </a:schemeClr>
                </a:solidFill>
                <a:latin typeface="Arial Black" pitchFamily="34" charset="0"/>
              </a:rPr>
              <a:t>Who</a:t>
            </a:r>
            <a:r>
              <a:rPr lang="en-US" sz="2800" dirty="0">
                <a:solidFill>
                  <a:schemeClr val="tx1">
                    <a:lumMod val="75000"/>
                    <a:lumOff val="25000"/>
                  </a:schemeClr>
                </a:solidFill>
                <a:latin typeface="Arial Black" pitchFamily="34" charset="0"/>
              </a:rPr>
              <a:t> Views </a:t>
            </a:r>
            <a:r>
              <a:rPr lang="en-US" sz="2800" dirty="0">
                <a:solidFill>
                  <a:schemeClr val="accent2">
                    <a:lumMod val="75000"/>
                  </a:schemeClr>
                </a:solidFill>
                <a:latin typeface="Arial Black" pitchFamily="34" charset="0"/>
              </a:rPr>
              <a:t>Whom</a:t>
            </a:r>
            <a:r>
              <a:rPr lang="en-US" sz="2800" dirty="0">
                <a:solidFill>
                  <a:schemeClr val="tx1">
                    <a:lumMod val="75000"/>
                    <a:lumOff val="25000"/>
                  </a:schemeClr>
                </a:solidFill>
                <a:latin typeface="Arial Black" pitchFamily="34" charset="0"/>
              </a:rPr>
              <a:t> and through </a:t>
            </a:r>
            <a:r>
              <a:rPr lang="en-US" sz="2800" dirty="0">
                <a:solidFill>
                  <a:schemeClr val="accent2">
                    <a:lumMod val="75000"/>
                  </a:schemeClr>
                </a:solidFill>
                <a:latin typeface="Arial Black" pitchFamily="34" charset="0"/>
              </a:rPr>
              <a:t>Whose</a:t>
            </a:r>
            <a:r>
              <a:rPr lang="en-US" sz="2800" dirty="0">
                <a:solidFill>
                  <a:schemeClr val="tx1">
                    <a:lumMod val="75000"/>
                    <a:lumOff val="25000"/>
                  </a:schemeClr>
                </a:solidFill>
                <a:latin typeface="Arial Black" pitchFamily="34" charset="0"/>
              </a:rPr>
              <a:t> Eyes</a:t>
            </a:r>
            <a:br>
              <a:rPr lang="en-US" sz="2800" dirty="0">
                <a:solidFill>
                  <a:schemeClr val="tx1">
                    <a:lumMod val="75000"/>
                    <a:lumOff val="25000"/>
                  </a:schemeClr>
                </a:solidFill>
                <a:latin typeface="Arial Black" pitchFamily="34" charset="0"/>
              </a:rPr>
            </a:br>
            <a:r>
              <a:rPr lang="en-US" sz="900" dirty="0">
                <a:solidFill>
                  <a:schemeClr val="tx1">
                    <a:lumMod val="75000"/>
                    <a:lumOff val="25000"/>
                  </a:schemeClr>
                </a:solidFill>
                <a:latin typeface="Arial Black" pitchFamily="34" charset="0"/>
              </a:rPr>
              <a:t>    </a:t>
            </a:r>
            <a:br>
              <a:rPr lang="en-US" sz="900" dirty="0">
                <a:solidFill>
                  <a:schemeClr val="tx1">
                    <a:lumMod val="75000"/>
                    <a:lumOff val="25000"/>
                  </a:schemeClr>
                </a:solidFill>
                <a:latin typeface="Arial Black" pitchFamily="34" charset="0"/>
              </a:rPr>
            </a:br>
            <a:r>
              <a:rPr lang="en-US" sz="900" dirty="0">
                <a:solidFill>
                  <a:schemeClr val="tx1">
                    <a:lumMod val="75000"/>
                    <a:lumOff val="25000"/>
                  </a:schemeClr>
                </a:solidFill>
                <a:latin typeface="Arial Black" pitchFamily="34" charset="0"/>
              </a:rPr>
              <a:t>   </a:t>
            </a:r>
          </a:p>
        </p:txBody>
      </p:sp>
      <p:sp>
        <p:nvSpPr>
          <p:cNvPr id="43011" name="Rectangle 3"/>
          <p:cNvSpPr>
            <a:spLocks noGrp="1"/>
          </p:cNvSpPr>
          <p:nvPr>
            <p:ph idx="1"/>
          </p:nvPr>
        </p:nvSpPr>
        <p:spPr>
          <a:xfrm>
            <a:off x="1828800" y="1447800"/>
            <a:ext cx="8610600" cy="5105400"/>
          </a:xfrm>
        </p:spPr>
        <p:txBody>
          <a:bodyPr/>
          <a:lstStyle/>
          <a:p>
            <a:pPr eaLnBrk="1" hangingPunct="1">
              <a:buFont typeface="Wingdings" panose="05000000000000000000" pitchFamily="2" charset="2"/>
              <a:buNone/>
            </a:pPr>
            <a:r>
              <a:rPr lang="en-US" altLang="en-US" smtClean="0"/>
              <a:t> </a:t>
            </a:r>
            <a:endParaRPr lang="en-US" altLang="en-US" b="1" smtClean="0"/>
          </a:p>
          <a:p>
            <a:pPr eaLnBrk="1" hangingPunct="1"/>
            <a:endParaRPr lang="en-US" altLang="en-US" b="1" smtClean="0"/>
          </a:p>
        </p:txBody>
      </p:sp>
      <p:graphicFrame>
        <p:nvGraphicFramePr>
          <p:cNvPr id="136256" name="Group 64"/>
          <p:cNvGraphicFramePr>
            <a:graphicFrameLocks noGrp="1"/>
          </p:cNvGraphicFramePr>
          <p:nvPr/>
        </p:nvGraphicFramePr>
        <p:xfrm>
          <a:off x="1905001" y="1728789"/>
          <a:ext cx="8382001" cy="4848225"/>
        </p:xfrm>
        <a:graphic>
          <a:graphicData uri="http://schemas.openxmlformats.org/drawingml/2006/table">
            <a:tbl>
              <a:tblPr/>
              <a:tblGrid>
                <a:gridCol w="2687285">
                  <a:extLst>
                    <a:ext uri="{9D8B030D-6E8A-4147-A177-3AD203B41FA5}">
                      <a16:colId xmlns="" xmlns:a16="http://schemas.microsoft.com/office/drawing/2014/main" val="20000"/>
                    </a:ext>
                  </a:extLst>
                </a:gridCol>
                <a:gridCol w="1891771">
                  <a:extLst>
                    <a:ext uri="{9D8B030D-6E8A-4147-A177-3AD203B41FA5}">
                      <a16:colId xmlns="" xmlns:a16="http://schemas.microsoft.com/office/drawing/2014/main" val="20001"/>
                    </a:ext>
                  </a:extLst>
                </a:gridCol>
                <a:gridCol w="1870752">
                  <a:extLst>
                    <a:ext uri="{9D8B030D-6E8A-4147-A177-3AD203B41FA5}">
                      <a16:colId xmlns="" xmlns:a16="http://schemas.microsoft.com/office/drawing/2014/main" val="20002"/>
                    </a:ext>
                  </a:extLst>
                </a:gridCol>
                <a:gridCol w="1932193">
                  <a:extLst>
                    <a:ext uri="{9D8B030D-6E8A-4147-A177-3AD203B41FA5}">
                      <a16:colId xmlns="" xmlns:a16="http://schemas.microsoft.com/office/drawing/2014/main" val="20003"/>
                    </a:ext>
                  </a:extLst>
                </a:gridCol>
              </a:tblGrid>
              <a:tr h="92420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1" i="0" u="none" strike="noStrike" cap="none" normalizeH="0" baseline="0" dirty="0">
                        <a:ln>
                          <a:noFill/>
                        </a:ln>
                        <a:solidFill>
                          <a:schemeClr val="bg2"/>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600" b="1" i="0" u="none" strike="noStrike" cap="none" normalizeH="0" baseline="0" dirty="0">
                          <a:ln>
                            <a:noFill/>
                          </a:ln>
                          <a:solidFill>
                            <a:srgbClr val="FFC000"/>
                          </a:solidFill>
                          <a:effectLst/>
                          <a:latin typeface="Arial Black" pitchFamily="34" charset="0"/>
                        </a:rPr>
                        <a:t>Stakeholders</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400" b="0" i="0" u="none" strike="noStrike" cap="none" normalizeH="0" baseline="0" dirty="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a:ln>
                            <a:noFill/>
                          </a:ln>
                          <a:solidFill>
                            <a:srgbClr val="FF0000"/>
                          </a:solidFill>
                          <a:effectLst/>
                          <a:latin typeface="Arial Black" pitchFamily="34" charset="0"/>
                        </a:rPr>
                        <a:t>Tourists</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400" b="0" i="0" u="none" strike="noStrike" cap="none" normalizeH="0" baseline="0" dirty="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a:ln>
                            <a:noFill/>
                          </a:ln>
                          <a:solidFill>
                            <a:srgbClr val="00B050"/>
                          </a:solidFill>
                          <a:effectLst/>
                          <a:latin typeface="Arial Black" pitchFamily="34" charset="0"/>
                        </a:rPr>
                        <a:t>Residents</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400" b="0" i="0" u="none" strike="noStrike" cap="none" normalizeH="0" baseline="0" dirty="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Arial Black" pitchFamily="34" charset="0"/>
                        </a:rPr>
                        <a:t>Tourisiers</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25864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Black"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a:ln>
                            <a:noFill/>
                          </a:ln>
                          <a:solidFill>
                            <a:srgbClr val="FF0000"/>
                          </a:solidFill>
                          <a:effectLst/>
                          <a:latin typeface="Arial Black" pitchFamily="34" charset="0"/>
                        </a:rPr>
                        <a:t>Tourists</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Black" pitchFamily="34" charset="0"/>
                        </a:rPr>
                        <a:t>  </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Black"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Arial Black" pitchFamily="34" charset="0"/>
                        </a:rPr>
                        <a:t>    </a:t>
                      </a:r>
                      <a:r>
                        <a:rPr kumimoji="0" lang="en-US" sz="2800" b="1" i="0" u="none" strike="noStrike" cap="none" normalizeH="0" baseline="0" dirty="0">
                          <a:ln>
                            <a:noFill/>
                          </a:ln>
                          <a:solidFill>
                            <a:srgbClr val="FF0000"/>
                          </a:solidFill>
                          <a:effectLst/>
                          <a:latin typeface="Arial Black" pitchFamily="34" charset="0"/>
                        </a:rPr>
                        <a:t>T</a:t>
                      </a:r>
                      <a:r>
                        <a:rPr kumimoji="0" lang="en-US" sz="2800" b="1" i="0" u="none" strike="noStrike" cap="none" normalizeH="0" baseline="0" dirty="0">
                          <a:ln>
                            <a:noFill/>
                          </a:ln>
                          <a:solidFill>
                            <a:schemeClr val="tx1"/>
                          </a:solidFill>
                          <a:effectLst/>
                          <a:latin typeface="Arial Black" pitchFamily="34" charset="0"/>
                        </a:rPr>
                        <a:t>☺</a:t>
                      </a:r>
                      <a:r>
                        <a:rPr kumimoji="0" lang="en-US" sz="2800" b="1" i="0" u="none" strike="noStrike" cap="none" normalizeH="0" baseline="0" dirty="0">
                          <a:ln>
                            <a:noFill/>
                          </a:ln>
                          <a:solidFill>
                            <a:srgbClr val="00B050"/>
                          </a:solidFill>
                          <a:effectLst/>
                          <a:latin typeface="Arial Black" pitchFamily="34" charset="0"/>
                        </a:rPr>
                        <a:t>R</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Black"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Arial Black" pitchFamily="34" charset="0"/>
                        </a:rPr>
                        <a:t>   </a:t>
                      </a:r>
                      <a:r>
                        <a:rPr kumimoji="0" lang="en-US" sz="2800" b="1" i="0" u="none" strike="noStrike" cap="none" normalizeH="0" baseline="0" dirty="0">
                          <a:ln>
                            <a:noFill/>
                          </a:ln>
                          <a:solidFill>
                            <a:srgbClr val="FF0000"/>
                          </a:solidFill>
                          <a:effectLst/>
                          <a:latin typeface="Arial Black" pitchFamily="34" charset="0"/>
                        </a:rPr>
                        <a:t>T</a:t>
                      </a:r>
                      <a:r>
                        <a:rPr kumimoji="0" lang="en-US" sz="2800" b="1" i="0" u="none" strike="noStrike" cap="none" normalizeH="0" baseline="0" dirty="0">
                          <a:ln>
                            <a:noFill/>
                          </a:ln>
                          <a:solidFill>
                            <a:schemeClr val="tx1"/>
                          </a:solidFill>
                          <a:effectLst/>
                          <a:latin typeface="Arial Black" pitchFamily="34" charset="0"/>
                        </a:rPr>
                        <a:t>☺Tr</a:t>
                      </a:r>
                      <a:r>
                        <a:rPr kumimoji="0" lang="en-US" sz="2800" b="0" i="0" u="none" strike="noStrike" cap="none" normalizeH="0" baseline="0" dirty="0">
                          <a:ln>
                            <a:noFill/>
                          </a:ln>
                          <a:solidFill>
                            <a:schemeClr val="tx1"/>
                          </a:solidFill>
                          <a:effectLst/>
                          <a:latin typeface="Arial Black" pitchFamily="34" charset="0"/>
                        </a:rPr>
                        <a:t> </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3064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Black"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a:ln>
                            <a:noFill/>
                          </a:ln>
                          <a:solidFill>
                            <a:srgbClr val="00B050"/>
                          </a:solidFill>
                          <a:effectLst/>
                          <a:latin typeface="Arial Black" pitchFamily="34" charset="0"/>
                        </a:rPr>
                        <a:t>Residents</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Black"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Arial Black" pitchFamily="34" charset="0"/>
                        </a:rPr>
                        <a:t>    </a:t>
                      </a:r>
                      <a:r>
                        <a:rPr kumimoji="0" lang="en-US" sz="2800" b="1" i="0" u="none" strike="noStrike" cap="none" normalizeH="0" baseline="0" dirty="0">
                          <a:ln>
                            <a:noFill/>
                          </a:ln>
                          <a:solidFill>
                            <a:srgbClr val="00B050"/>
                          </a:solidFill>
                          <a:effectLst/>
                          <a:latin typeface="Arial Black" pitchFamily="34" charset="0"/>
                        </a:rPr>
                        <a:t>R</a:t>
                      </a:r>
                      <a:r>
                        <a:rPr kumimoji="0" lang="en-US" sz="2800" b="1" i="0" u="none" strike="noStrike" cap="none" normalizeH="0" baseline="0" dirty="0">
                          <a:ln>
                            <a:noFill/>
                          </a:ln>
                          <a:solidFill>
                            <a:schemeClr val="tx1"/>
                          </a:solidFill>
                          <a:effectLst/>
                          <a:latin typeface="Arial Black" pitchFamily="34" charset="0"/>
                        </a:rPr>
                        <a:t>☺</a:t>
                      </a:r>
                      <a:r>
                        <a:rPr kumimoji="0" lang="en-US" sz="2800" b="1" i="0" u="none" strike="noStrike" cap="none" normalizeH="0" baseline="0" dirty="0">
                          <a:ln>
                            <a:noFill/>
                          </a:ln>
                          <a:solidFill>
                            <a:srgbClr val="FF0000"/>
                          </a:solidFill>
                          <a:effectLst/>
                          <a:latin typeface="Arial Black" pitchFamily="34" charset="0"/>
                        </a:rPr>
                        <a:t>T</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Black"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Arial Black" pitchFamily="34" charset="0"/>
                        </a:rPr>
                        <a:t>     </a:t>
                      </a:r>
                      <a:r>
                        <a:rPr kumimoji="0" lang="en-US" sz="2800" b="1" i="0" u="none" strike="noStrike" cap="none" normalizeH="0" baseline="0" dirty="0">
                          <a:ln>
                            <a:noFill/>
                          </a:ln>
                          <a:solidFill>
                            <a:srgbClr val="00B050"/>
                          </a:solidFill>
                          <a:effectLst/>
                          <a:latin typeface="Arial Black" pitchFamily="34" charset="0"/>
                        </a:rPr>
                        <a:t>R</a:t>
                      </a:r>
                      <a:r>
                        <a:rPr kumimoji="0" lang="en-US" sz="2800" b="1" i="0" u="none" strike="noStrike" cap="none" normalizeH="0" baseline="0" dirty="0">
                          <a:ln>
                            <a:noFill/>
                          </a:ln>
                          <a:solidFill>
                            <a:schemeClr val="tx1"/>
                          </a:solidFill>
                          <a:effectLst/>
                          <a:latin typeface="Arial Black" pitchFamily="34" charset="0"/>
                        </a:rPr>
                        <a:t>☺</a:t>
                      </a:r>
                      <a:r>
                        <a:rPr kumimoji="0" lang="en-US" sz="2800" b="1" i="0" u="none" strike="noStrike" cap="none" normalizeH="0" baseline="0" dirty="0">
                          <a:ln>
                            <a:noFill/>
                          </a:ln>
                          <a:solidFill>
                            <a:srgbClr val="00B050"/>
                          </a:solidFill>
                          <a:effectLst/>
                          <a:latin typeface="Arial Black" pitchFamily="34" charset="0"/>
                        </a:rPr>
                        <a:t>R</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Black" pitchFamily="34" charset="0"/>
                        </a:rPr>
                        <a:t>   </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35890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Black"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Arial Black" pitchFamily="34" charset="0"/>
                        </a:rPr>
                        <a:t>Tourisiers</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endParaRPr lang="en-US" dirty="0"/>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endParaRPr lang="en-US" dirty="0"/>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Arial Black"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Arial Black" pitchFamily="34" charset="0"/>
                        </a:rPr>
                        <a:t>   </a:t>
                      </a:r>
                      <a:endParaRPr kumimoji="0" lang="en-US" sz="2800" b="1" i="0" u="none" strike="noStrike" cap="none" normalizeH="0" baseline="0" dirty="0">
                        <a:ln>
                          <a:noFill/>
                        </a:ln>
                        <a:solidFill>
                          <a:schemeClr val="tx1"/>
                        </a:solidFill>
                        <a:effectLst/>
                        <a:latin typeface="Arial Black" pitchFamily="34" charset="0"/>
                      </a:endParaRP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34974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96875"/>
            <a:ext cx="8382000" cy="1449388"/>
          </a:xfrm>
        </p:spPr>
        <p:txBody>
          <a:bodyPr>
            <a:normAutofit fontScale="90000"/>
          </a:bodyPr>
          <a:lstStyle/>
          <a:p>
            <a:pPr>
              <a:defRPr/>
            </a:pPr>
            <a:r>
              <a:rPr lang="en-US" sz="3700" b="1" dirty="0">
                <a:solidFill>
                  <a:schemeClr val="accent2">
                    <a:lumMod val="75000"/>
                  </a:schemeClr>
                </a:solidFill>
                <a:latin typeface="Arial Black" panose="020B0A04020102020204" pitchFamily="34" charset="0"/>
                <a:cs typeface="Times New Roman" panose="02020603050405020304" pitchFamily="18" charset="0"/>
              </a:rPr>
              <a:t>Serving Tourists, Pleasing Residents</a:t>
            </a:r>
            <a:r>
              <a:rPr lang="en-US" b="1" i="1" dirty="0">
                <a:solidFill>
                  <a:schemeClr val="accent2">
                    <a:lumMod val="75000"/>
                  </a:schemeClr>
                </a:solidFill>
                <a:latin typeface="Lucida Calligraphy" panose="03010101010101010101" pitchFamily="66" charset="0"/>
                <a:cs typeface="Times New Roman" panose="02020603050405020304" pitchFamily="18" charset="0"/>
              </a:rPr>
              <a:t/>
            </a:r>
            <a:br>
              <a:rPr lang="en-US" b="1" i="1" dirty="0">
                <a:solidFill>
                  <a:schemeClr val="accent2">
                    <a:lumMod val="75000"/>
                  </a:schemeClr>
                </a:solidFill>
                <a:latin typeface="Lucida Calligraphy" panose="03010101010101010101" pitchFamily="66" charset="0"/>
                <a:cs typeface="Times New Roman" panose="02020603050405020304" pitchFamily="18" charset="0"/>
              </a:rPr>
            </a:br>
            <a:r>
              <a:rPr lang="en-US" b="1" i="1" dirty="0">
                <a:solidFill>
                  <a:schemeClr val="accent2">
                    <a:lumMod val="75000"/>
                  </a:schemeClr>
                </a:solidFill>
                <a:latin typeface="Lucida Calligraphy" panose="03010101010101010101" pitchFamily="66" charset="0"/>
                <a:cs typeface="Times New Roman" panose="02020603050405020304" pitchFamily="18" charset="0"/>
              </a:rPr>
              <a:t>  </a:t>
            </a:r>
            <a:endParaRPr lang="en-US" dirty="0"/>
          </a:p>
        </p:txBody>
      </p:sp>
      <p:sp>
        <p:nvSpPr>
          <p:cNvPr id="3" name="Content Placeholder 2"/>
          <p:cNvSpPr>
            <a:spLocks noGrp="1"/>
          </p:cNvSpPr>
          <p:nvPr>
            <p:ph idx="1"/>
          </p:nvPr>
        </p:nvSpPr>
        <p:spPr>
          <a:xfrm>
            <a:off x="1905000" y="1676400"/>
            <a:ext cx="8382000" cy="4495800"/>
          </a:xfrm>
        </p:spPr>
        <p:txBody>
          <a:bodyPr/>
          <a:lstStyle/>
          <a:p>
            <a:pPr>
              <a:lnSpc>
                <a:spcPct val="100000"/>
              </a:lnSpc>
              <a:spcBef>
                <a:spcPts val="0"/>
              </a:spcBef>
              <a:defRPr/>
            </a:pPr>
            <a:r>
              <a:rPr lang="en-US" altLang="en-US" sz="800" b="1" dirty="0">
                <a:solidFill>
                  <a:schemeClr val="accent2">
                    <a:lumMod val="75000"/>
                  </a:schemeClr>
                </a:solidFill>
                <a:latin typeface="Times New Roman" panose="02020603050405020304" pitchFamily="18" charset="0"/>
                <a:cs typeface="Times New Roman" panose="02020603050405020304" pitchFamily="18" charset="0"/>
              </a:rPr>
              <a:t>    </a:t>
            </a:r>
          </a:p>
          <a:p>
            <a:pPr>
              <a:lnSpc>
                <a:spcPct val="100000"/>
              </a:lnSpc>
              <a:spcBef>
                <a:spcPts val="0"/>
              </a:spcBef>
              <a:defRPr/>
            </a:pP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a:solidFill>
                  <a:srgbClr val="0070C0"/>
                </a:solidFill>
                <a:latin typeface="Arial Black" panose="020B0A04020102020204" pitchFamily="34" charset="0"/>
              </a:rPr>
              <a:t>Tourism by </a:t>
            </a:r>
            <a:r>
              <a:rPr lang="en-US" sz="2800" dirty="0">
                <a:solidFill>
                  <a:schemeClr val="accent2">
                    <a:lumMod val="75000"/>
                  </a:schemeClr>
                </a:solidFill>
                <a:latin typeface="Arial Black" panose="020B0A04020102020204" pitchFamily="34" charset="0"/>
              </a:rPr>
              <a:t>invitation</a:t>
            </a:r>
            <a:r>
              <a:rPr lang="en-US" sz="2800" dirty="0">
                <a:solidFill>
                  <a:srgbClr val="0070C0"/>
                </a:solidFill>
                <a:latin typeface="Arial Black" panose="020B0A04020102020204" pitchFamily="34" charset="0"/>
              </a:rPr>
              <a:t>, not </a:t>
            </a:r>
            <a:r>
              <a:rPr lang="en-US" sz="2800" dirty="0">
                <a:solidFill>
                  <a:schemeClr val="accent2">
                    <a:lumMod val="75000"/>
                  </a:schemeClr>
                </a:solidFill>
                <a:latin typeface="Arial Black" panose="020B0A04020102020204" pitchFamily="34" charset="0"/>
              </a:rPr>
              <a:t>invasion</a:t>
            </a:r>
          </a:p>
          <a:p>
            <a:pPr>
              <a:lnSpc>
                <a:spcPct val="100000"/>
              </a:lnSpc>
              <a:spcBef>
                <a:spcPts val="0"/>
              </a:spcBef>
              <a:defRPr/>
            </a:pP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a:t>
            </a:r>
            <a:r>
              <a:rPr lang="en-US" altLang="en-US" sz="2800" dirty="0">
                <a:solidFill>
                  <a:srgbClr val="0070C0"/>
                </a:solidFill>
                <a:latin typeface="Arial Black" panose="020B0A04020102020204" pitchFamily="34" charset="0"/>
              </a:rPr>
              <a:t>When</a:t>
            </a:r>
            <a:r>
              <a:rPr lang="en-US" sz="2800" dirty="0">
                <a:solidFill>
                  <a:srgbClr val="0070C0"/>
                </a:solidFill>
                <a:latin typeface="Arial Black" panose="020B0A04020102020204" pitchFamily="34" charset="0"/>
              </a:rPr>
              <a:t> the invitational voice of the</a:t>
            </a:r>
          </a:p>
          <a:p>
            <a:pPr>
              <a:lnSpc>
                <a:spcPct val="100000"/>
              </a:lnSpc>
              <a:spcBef>
                <a:spcPts val="0"/>
              </a:spcBef>
              <a:defRPr/>
            </a:pPr>
            <a:r>
              <a:rPr lang="en-US" sz="2800" dirty="0">
                <a:solidFill>
                  <a:srgbClr val="0070C0"/>
                </a:solidFill>
                <a:latin typeface="Arial Black" panose="020B0A04020102020204" pitchFamily="34" charset="0"/>
              </a:rPr>
              <a:t>  destination, “wish you were here”</a:t>
            </a:r>
          </a:p>
          <a:p>
            <a:pPr marL="0" indent="0">
              <a:lnSpc>
                <a:spcPct val="100000"/>
              </a:lnSpc>
              <a:spcBef>
                <a:spcPts val="0"/>
              </a:spcBef>
              <a:buNone/>
              <a:defRPr/>
            </a:pPr>
            <a:r>
              <a:rPr lang="en-US" sz="2800" dirty="0">
                <a:solidFill>
                  <a:srgbClr val="0070C0"/>
                </a:solidFill>
                <a:latin typeface="Arial Black" panose="020B0A04020102020204" pitchFamily="34" charset="0"/>
              </a:rPr>
              <a:t>   transforms to “wish you weren’t here”,</a:t>
            </a:r>
          </a:p>
          <a:p>
            <a:pPr marL="0" indent="0">
              <a:lnSpc>
                <a:spcPct val="100000"/>
              </a:lnSpc>
              <a:spcBef>
                <a:spcPts val="0"/>
              </a:spcBef>
              <a:buNone/>
              <a:defRPr/>
            </a:pPr>
            <a:r>
              <a:rPr lang="en-US" sz="2800" dirty="0">
                <a:solidFill>
                  <a:srgbClr val="0070C0"/>
                </a:solidFill>
                <a:latin typeface="Arial Black" panose="020B0A04020102020204" pitchFamily="34" charset="0"/>
              </a:rPr>
              <a:t>   then </a:t>
            </a:r>
            <a:r>
              <a:rPr lang="en-US" sz="2800" dirty="0">
                <a:solidFill>
                  <a:schemeClr val="accent2">
                    <a:lumMod val="75000"/>
                  </a:schemeClr>
                </a:solidFill>
                <a:latin typeface="Arial Black" panose="020B0A04020102020204" pitchFamily="34" charset="0"/>
              </a:rPr>
              <a:t>hospitality </a:t>
            </a:r>
            <a:r>
              <a:rPr lang="en-US" sz="2800" dirty="0">
                <a:solidFill>
                  <a:srgbClr val="0070C0"/>
                </a:solidFill>
                <a:latin typeface="Arial Black" panose="020B0A04020102020204" pitchFamily="34" charset="0"/>
              </a:rPr>
              <a:t>is replaced by</a:t>
            </a:r>
          </a:p>
          <a:p>
            <a:pPr marL="0" indent="0">
              <a:lnSpc>
                <a:spcPct val="100000"/>
              </a:lnSpc>
              <a:spcBef>
                <a:spcPts val="0"/>
              </a:spcBef>
              <a:buNone/>
              <a:defRPr/>
            </a:pPr>
            <a:r>
              <a:rPr lang="en-US" sz="2800" dirty="0">
                <a:solidFill>
                  <a:schemeClr val="accent2">
                    <a:lumMod val="75000"/>
                  </a:schemeClr>
                </a:solidFill>
                <a:latin typeface="Arial Black" panose="020B0A04020102020204" pitchFamily="34" charset="0"/>
              </a:rPr>
              <a:t> </a:t>
            </a:r>
            <a:r>
              <a:rPr lang="en-US" sz="2800" dirty="0">
                <a:solidFill>
                  <a:srgbClr val="0070C0"/>
                </a:solidFill>
                <a:latin typeface="Arial Black" panose="020B0A04020102020204" pitchFamily="34" charset="0"/>
              </a:rPr>
              <a:t>  </a:t>
            </a:r>
            <a:r>
              <a:rPr lang="en-US" sz="2800" dirty="0">
                <a:solidFill>
                  <a:schemeClr val="accent2">
                    <a:lumMod val="75000"/>
                  </a:schemeClr>
                </a:solidFill>
                <a:latin typeface="Arial Black" panose="020B0A04020102020204" pitchFamily="34" charset="0"/>
              </a:rPr>
              <a:t>hostility </a:t>
            </a:r>
          </a:p>
          <a:p>
            <a:pPr>
              <a:lnSpc>
                <a:spcPct val="100000"/>
              </a:lnSpc>
              <a:spcBef>
                <a:spcPts val="0"/>
              </a:spcBef>
              <a:defRPr/>
            </a:pP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a:solidFill>
                  <a:srgbClr val="0070C0"/>
                </a:solidFill>
                <a:latin typeface="Arial Black" panose="020B0A04020102020204" pitchFamily="34" charset="0"/>
              </a:rPr>
              <a:t>Venice, we hear you!</a:t>
            </a:r>
          </a:p>
          <a:p>
            <a:pPr>
              <a:lnSpc>
                <a:spcPct val="100000"/>
              </a:lnSpc>
              <a:spcBef>
                <a:spcPts val="0"/>
              </a:spcBef>
              <a:defRPr/>
            </a:pP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a:solidFill>
                  <a:srgbClr val="0070C0"/>
                </a:solidFill>
                <a:latin typeface="Arial Black" panose="020B0A04020102020204" pitchFamily="34" charset="0"/>
                <a:cs typeface="Times New Roman" panose="02020603050405020304" pitchFamily="18" charset="0"/>
              </a:rPr>
              <a:t>Dubrovnik, we hear you!</a:t>
            </a:r>
            <a:endParaRPr lang="en-US" sz="2800" dirty="0">
              <a:solidFill>
                <a:srgbClr val="0070C0"/>
              </a:solidFill>
              <a:latin typeface="Arial Black" panose="020B0A04020102020204" pitchFamily="34" charset="0"/>
            </a:endParaRPr>
          </a:p>
          <a:p>
            <a:pPr>
              <a:lnSpc>
                <a:spcPct val="100000"/>
              </a:lnSpc>
              <a:spcBef>
                <a:spcPts val="0"/>
              </a:spcBef>
              <a:defRPr/>
            </a:pP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a:solidFill>
                  <a:srgbClr val="0070C0"/>
                </a:solidFill>
                <a:latin typeface="Arial Black" panose="020B0A04020102020204" pitchFamily="34" charset="0"/>
              </a:rPr>
              <a:t>Barcelona, we hear you! </a:t>
            </a:r>
          </a:p>
          <a:p>
            <a:pPr>
              <a:lnSpc>
                <a:spcPct val="100000"/>
              </a:lnSpc>
              <a:spcBef>
                <a:spcPts val="0"/>
              </a:spcBef>
              <a:defRPr/>
            </a:pP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a:solidFill>
                  <a:srgbClr val="0070C0"/>
                </a:solidFill>
                <a:latin typeface="Arial Black" panose="020B0A04020102020204" pitchFamily="34" charset="0"/>
              </a:rPr>
              <a:t>Next?</a:t>
            </a:r>
          </a:p>
        </p:txBody>
      </p:sp>
    </p:spTree>
    <p:extLst>
      <p:ext uri="{BB962C8B-B14F-4D97-AF65-F5344CB8AC3E}">
        <p14:creationId xmlns:p14="http://schemas.microsoft.com/office/powerpoint/2010/main" val="163505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1524000" y="0"/>
            <a:ext cx="9144000" cy="7162800"/>
          </a:xfrm>
        </p:spPr>
        <p:txBody>
          <a:bodyPr/>
          <a:lstStyle/>
          <a:p>
            <a:endParaRPr lang="en-US" altLang="en-US" smtClean="0"/>
          </a:p>
        </p:txBody>
      </p:sp>
      <p:pic>
        <p:nvPicPr>
          <p:cNvPr id="4710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738188"/>
            <a:ext cx="8385175" cy="558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94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1676400"/>
            <a:ext cx="9144000" cy="4191000"/>
          </a:xfrm>
        </p:spPr>
      </p:pic>
    </p:spTree>
    <p:extLst>
      <p:ext uri="{BB962C8B-B14F-4D97-AF65-F5344CB8AC3E}">
        <p14:creationId xmlns:p14="http://schemas.microsoft.com/office/powerpoint/2010/main" val="410943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038" y="0"/>
            <a:ext cx="8462962" cy="1752600"/>
          </a:xfrm>
        </p:spPr>
        <p:txBody>
          <a:bodyPr>
            <a:normAutofit fontScale="90000"/>
          </a:bodyPr>
          <a:lstStyle/>
          <a:p>
            <a:pPr algn="ctr">
              <a:defRPr/>
            </a:pP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4000" b="1" dirty="0">
                <a:solidFill>
                  <a:srgbClr val="0070C0"/>
                </a:solidFill>
                <a:latin typeface="+mn-lt"/>
                <a:cs typeface="Times New Roman" panose="02020603050405020304" pitchFamily="18" charset="0"/>
              </a:rPr>
              <a:t/>
            </a:r>
            <a:br>
              <a:rPr lang="en-US" sz="4000" b="1" dirty="0">
                <a:solidFill>
                  <a:srgbClr val="0070C0"/>
                </a:solidFill>
                <a:latin typeface="+mn-lt"/>
                <a:cs typeface="Times New Roman" panose="02020603050405020304" pitchFamily="18" charset="0"/>
              </a:rPr>
            </a:br>
            <a:r>
              <a:rPr lang="en-US" sz="3700" b="1" dirty="0">
                <a:solidFill>
                  <a:schemeClr val="accent2">
                    <a:lumMod val="75000"/>
                  </a:schemeClr>
                </a:solidFill>
                <a:latin typeface="Arial Black" panose="020B0A04020102020204" pitchFamily="34" charset="0"/>
                <a:cs typeface="Times New Roman" panose="02020603050405020304" pitchFamily="18" charset="0"/>
              </a:rPr>
              <a:t>Serving Tourists, Pleasing Residents</a:t>
            </a:r>
            <a:br>
              <a:rPr lang="en-US" sz="3700" b="1" dirty="0">
                <a:solidFill>
                  <a:schemeClr val="accent2">
                    <a:lumMod val="75000"/>
                  </a:schemeClr>
                </a:solidFill>
                <a:latin typeface="Arial Black" panose="020B0A04020102020204" pitchFamily="34" charset="0"/>
                <a:cs typeface="Times New Roman" panose="02020603050405020304" pitchFamily="18" charset="0"/>
              </a:rPr>
            </a:br>
            <a:endParaRPr lang="en-US" sz="3700" dirty="0">
              <a:solidFill>
                <a:schemeClr val="accent2">
                  <a:lumMod val="75000"/>
                </a:schemeClr>
              </a:solidFill>
              <a:latin typeface="Arial Black" pitchFamily="34" charset="0"/>
            </a:endParaRPr>
          </a:p>
        </p:txBody>
      </p:sp>
      <p:sp>
        <p:nvSpPr>
          <p:cNvPr id="50179" name="Content Placeholder 2"/>
          <p:cNvSpPr>
            <a:spLocks noGrp="1"/>
          </p:cNvSpPr>
          <p:nvPr>
            <p:ph idx="1"/>
          </p:nvPr>
        </p:nvSpPr>
        <p:spPr>
          <a:xfrm>
            <a:off x="1993900" y="1717676"/>
            <a:ext cx="8305800" cy="4683125"/>
          </a:xfrm>
        </p:spPr>
        <p:txBody>
          <a:bodyPr/>
          <a:lstStyle/>
          <a:p>
            <a:pPr eaLnBrk="1" hangingPunct="1">
              <a:lnSpc>
                <a:spcPct val="110000"/>
              </a:lnSpc>
              <a:spcBef>
                <a:spcPct val="0"/>
              </a:spcBef>
              <a:spcAft>
                <a:spcPct val="0"/>
              </a:spcAft>
              <a:buFont typeface="Wingdings" panose="05000000000000000000" pitchFamily="2" charset="2"/>
              <a:buNone/>
            </a:pPr>
            <a:r>
              <a:rPr lang="en-US" altLang="en-US" sz="1600" b="1">
                <a:solidFill>
                  <a:srgbClr val="0070C0"/>
                </a:solidFill>
                <a:latin typeface="Arial Black" panose="020B0A04020102020204" pitchFamily="34" charset="0"/>
              </a:rPr>
              <a:t>  </a:t>
            </a:r>
          </a:p>
          <a:p>
            <a:pPr eaLnBrk="1" hangingPunct="1">
              <a:lnSpc>
                <a:spcPct val="110000"/>
              </a:lnSpc>
              <a:spcBef>
                <a:spcPct val="0"/>
              </a:spcBef>
              <a:spcAft>
                <a:spcPct val="0"/>
              </a:spcAft>
              <a:buFont typeface="Wingdings" panose="05000000000000000000" pitchFamily="2" charset="2"/>
              <a:buNone/>
            </a:pPr>
            <a:r>
              <a:rPr lang="en-US" altLang="en-US" sz="4400" b="1">
                <a:solidFill>
                  <a:srgbClr val="0070C0"/>
                </a:solidFill>
                <a:latin typeface="Arial Black" panose="020B0A04020102020204" pitchFamily="34" charset="0"/>
              </a:rPr>
              <a:t>What happens if tourism is not limited on the basis of host’s tolerance?</a:t>
            </a:r>
          </a:p>
          <a:p>
            <a:pPr eaLnBrk="1" hangingPunct="1">
              <a:lnSpc>
                <a:spcPct val="110000"/>
              </a:lnSpc>
              <a:spcBef>
                <a:spcPct val="0"/>
              </a:spcBef>
              <a:spcAft>
                <a:spcPct val="0"/>
              </a:spcAft>
              <a:buFont typeface="Wingdings" panose="05000000000000000000" pitchFamily="2" charset="2"/>
              <a:buNone/>
            </a:pPr>
            <a:r>
              <a:rPr lang="en-US" altLang="en-US" b="1">
                <a:solidFill>
                  <a:srgbClr val="0070C0"/>
                </a:solidFill>
                <a:latin typeface="Arial Black" panose="020B0A04020102020204" pitchFamily="34" charset="0"/>
              </a:rPr>
              <a:t>  </a:t>
            </a:r>
          </a:p>
        </p:txBody>
      </p:sp>
    </p:spTree>
    <p:extLst>
      <p:ext uri="{BB962C8B-B14F-4D97-AF65-F5344CB8AC3E}">
        <p14:creationId xmlns:p14="http://schemas.microsoft.com/office/powerpoint/2010/main" val="88733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038" y="0"/>
            <a:ext cx="8462962" cy="1752600"/>
          </a:xfrm>
        </p:spPr>
        <p:txBody>
          <a:bodyPr>
            <a:normAutofit fontScale="90000"/>
          </a:bodyPr>
          <a:lstStyle/>
          <a:p>
            <a:pPr algn="ctr">
              <a:defRPr/>
            </a:pP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53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5300" b="1" i="1" dirty="0">
                <a:solidFill>
                  <a:schemeClr val="accent2">
                    <a:lumMod val="75000"/>
                  </a:schemeClr>
                </a:solidFill>
                <a:latin typeface="Lucida Calligraphy" panose="03010101010101010101" pitchFamily="66" charset="0"/>
                <a:cs typeface="Times New Roman" panose="02020603050405020304" pitchFamily="18" charset="0"/>
              </a:rPr>
            </a:br>
            <a:r>
              <a:rPr lang="en-US" sz="3700" b="1" dirty="0">
                <a:solidFill>
                  <a:schemeClr val="accent2">
                    <a:lumMod val="75000"/>
                  </a:schemeClr>
                </a:solidFill>
                <a:latin typeface="Arial Black" panose="020B0A04020102020204" pitchFamily="34" charset="0"/>
                <a:cs typeface="Times New Roman" panose="02020603050405020304" pitchFamily="18" charset="0"/>
              </a:rPr>
              <a:t>Serving Tourists, Pleasing Residents</a:t>
            </a:r>
            <a:br>
              <a:rPr lang="en-US" sz="3700" b="1" dirty="0">
                <a:solidFill>
                  <a:schemeClr val="accent2">
                    <a:lumMod val="75000"/>
                  </a:schemeClr>
                </a:solidFill>
                <a:latin typeface="Arial Black" panose="020B0A04020102020204" pitchFamily="34" charset="0"/>
                <a:cs typeface="Times New Roman" panose="02020603050405020304" pitchFamily="18" charset="0"/>
              </a:rPr>
            </a:br>
            <a:endParaRPr lang="en-US" sz="3700" dirty="0">
              <a:solidFill>
                <a:schemeClr val="accent2">
                  <a:lumMod val="75000"/>
                </a:schemeClr>
              </a:solidFill>
              <a:latin typeface="Arial Black" pitchFamily="34" charset="0"/>
            </a:endParaRPr>
          </a:p>
        </p:txBody>
      </p:sp>
      <p:sp>
        <p:nvSpPr>
          <p:cNvPr id="52227" name="Content Placeholder 2"/>
          <p:cNvSpPr>
            <a:spLocks noGrp="1"/>
          </p:cNvSpPr>
          <p:nvPr>
            <p:ph idx="1"/>
          </p:nvPr>
        </p:nvSpPr>
        <p:spPr>
          <a:xfrm>
            <a:off x="1993900" y="1717676"/>
            <a:ext cx="8305800" cy="4683125"/>
          </a:xfrm>
        </p:spPr>
        <p:txBody>
          <a:bodyPr/>
          <a:lstStyle/>
          <a:p>
            <a:pPr eaLnBrk="1" hangingPunct="1">
              <a:lnSpc>
                <a:spcPct val="110000"/>
              </a:lnSpc>
              <a:spcBef>
                <a:spcPct val="0"/>
              </a:spcBef>
              <a:spcAft>
                <a:spcPct val="0"/>
              </a:spcAft>
              <a:buFont typeface="Wingdings" panose="05000000000000000000" pitchFamily="2" charset="2"/>
              <a:buNone/>
            </a:pPr>
            <a:r>
              <a:rPr lang="en-US" altLang="en-US" sz="1600" b="1">
                <a:solidFill>
                  <a:srgbClr val="0070C0"/>
                </a:solidFill>
                <a:latin typeface="Arial Black" panose="020B0A04020102020204" pitchFamily="34" charset="0"/>
              </a:rPr>
              <a:t>  </a:t>
            </a:r>
          </a:p>
          <a:p>
            <a:pPr eaLnBrk="1" hangingPunct="1">
              <a:lnSpc>
                <a:spcPct val="110000"/>
              </a:lnSpc>
              <a:spcBef>
                <a:spcPct val="0"/>
              </a:spcBef>
              <a:spcAft>
                <a:spcPct val="0"/>
              </a:spcAft>
              <a:buFont typeface="Wingdings" panose="05000000000000000000" pitchFamily="2" charset="2"/>
              <a:buNone/>
            </a:pPr>
            <a:r>
              <a:rPr lang="en-US" altLang="en-US" sz="4400" b="1">
                <a:solidFill>
                  <a:srgbClr val="0070C0"/>
                </a:solidFill>
                <a:latin typeface="Arial Black" panose="020B0A04020102020204" pitchFamily="34" charset="0"/>
              </a:rPr>
              <a:t>What happens if tourism is not limited on the basis of host’s tolerance?</a:t>
            </a:r>
          </a:p>
          <a:p>
            <a:pPr eaLnBrk="1" hangingPunct="1">
              <a:lnSpc>
                <a:spcPct val="110000"/>
              </a:lnSpc>
              <a:spcBef>
                <a:spcPct val="0"/>
              </a:spcBef>
              <a:spcAft>
                <a:spcPct val="0"/>
              </a:spcAft>
              <a:buFont typeface="Wingdings" panose="05000000000000000000" pitchFamily="2" charset="2"/>
              <a:buNone/>
            </a:pPr>
            <a:r>
              <a:rPr lang="en-US" altLang="en-US" b="1">
                <a:solidFill>
                  <a:srgbClr val="0070C0"/>
                </a:solidFill>
                <a:latin typeface="Arial Black" panose="020B0A04020102020204" pitchFamily="34" charset="0"/>
              </a:rPr>
              <a:t>  </a:t>
            </a:r>
          </a:p>
          <a:p>
            <a:pPr eaLnBrk="1" hangingPunct="1">
              <a:lnSpc>
                <a:spcPct val="110000"/>
              </a:lnSpc>
              <a:spcBef>
                <a:spcPct val="0"/>
              </a:spcBef>
              <a:spcAft>
                <a:spcPct val="0"/>
              </a:spcAft>
              <a:buFont typeface="Wingdings" panose="05000000000000000000" pitchFamily="2" charset="2"/>
              <a:buNone/>
            </a:pPr>
            <a:r>
              <a:rPr lang="en-US" altLang="en-US" sz="4400" b="1">
                <a:solidFill>
                  <a:srgbClr val="0070C0"/>
                </a:solidFill>
                <a:latin typeface="Arial Black" panose="020B0A04020102020204" pitchFamily="34" charset="0"/>
              </a:rPr>
              <a:t>See for yourself:</a:t>
            </a:r>
          </a:p>
        </p:txBody>
      </p:sp>
    </p:spTree>
    <p:extLst>
      <p:ext uri="{BB962C8B-B14F-4D97-AF65-F5344CB8AC3E}">
        <p14:creationId xmlns:p14="http://schemas.microsoft.com/office/powerpoint/2010/main" val="274694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54275"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1" y="579438"/>
            <a:ext cx="9204325" cy="5175250"/>
          </a:xfrm>
        </p:spPr>
      </p:pic>
    </p:spTree>
    <p:extLst>
      <p:ext uri="{BB962C8B-B14F-4D97-AF65-F5344CB8AC3E}">
        <p14:creationId xmlns:p14="http://schemas.microsoft.com/office/powerpoint/2010/main" val="321398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55299"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868364"/>
            <a:ext cx="9144000" cy="5121275"/>
          </a:xfrm>
        </p:spPr>
      </p:pic>
    </p:spTree>
    <p:extLst>
      <p:ext uri="{BB962C8B-B14F-4D97-AF65-F5344CB8AC3E}">
        <p14:creationId xmlns:p14="http://schemas.microsoft.com/office/powerpoint/2010/main" val="8467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56323"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33525" y="381000"/>
            <a:ext cx="9169400" cy="5689600"/>
          </a:xfrm>
        </p:spPr>
      </p:pic>
    </p:spTree>
    <p:extLst>
      <p:ext uri="{BB962C8B-B14F-4D97-AF65-F5344CB8AC3E}">
        <p14:creationId xmlns:p14="http://schemas.microsoft.com/office/powerpoint/2010/main" val="28708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60363"/>
            <a:ext cx="8610600" cy="1066800"/>
          </a:xfrm>
        </p:spPr>
        <p:txBody>
          <a:bodyPr/>
          <a:lstStyle/>
          <a:p>
            <a:pPr>
              <a:defRPr/>
            </a:pPr>
            <a:r>
              <a:rPr lang="en-US" sz="3400" b="1" dirty="0">
                <a:solidFill>
                  <a:schemeClr val="accent2">
                    <a:lumMod val="75000"/>
                  </a:schemeClr>
                </a:solidFill>
                <a:latin typeface="Arial Black" panose="020B0A04020102020204" pitchFamily="34" charset="0"/>
                <a:cs typeface="Times New Roman" panose="02020603050405020304" pitchFamily="18" charset="0"/>
              </a:rPr>
              <a:t>Serving Tourists, Pleasing Residents</a:t>
            </a:r>
            <a:endParaRPr lang="en-US" sz="3400" dirty="0">
              <a:solidFill>
                <a:schemeClr val="tx1">
                  <a:lumMod val="75000"/>
                  <a:lumOff val="25000"/>
                </a:schemeClr>
              </a:solidFill>
            </a:endParaRPr>
          </a:p>
        </p:txBody>
      </p:sp>
      <p:sp>
        <p:nvSpPr>
          <p:cNvPr id="3" name="Content Placeholder 2"/>
          <p:cNvSpPr>
            <a:spLocks noGrp="1"/>
          </p:cNvSpPr>
          <p:nvPr>
            <p:ph idx="1"/>
          </p:nvPr>
        </p:nvSpPr>
        <p:spPr>
          <a:xfrm>
            <a:off x="2438400" y="1371600"/>
            <a:ext cx="7772400" cy="4876800"/>
          </a:xfrm>
        </p:spPr>
        <p:txBody>
          <a:bodyPr/>
          <a:lstStyle/>
          <a:p>
            <a:pPr eaLnBrk="1" hangingPunct="1">
              <a:buFont typeface="Wingdings" panose="05000000000000000000" pitchFamily="2" charset="2"/>
              <a:buNone/>
              <a:defRPr/>
            </a:pPr>
            <a:endParaRPr lang="en-US" altLang="en-US" b="1" dirty="0">
              <a:solidFill>
                <a:schemeClr val="accent2">
                  <a:lumMod val="75000"/>
                </a:schemeClr>
              </a:solidFill>
              <a:latin typeface="Arial Black" panose="020B0A04020102020204" pitchFamily="34" charset="0"/>
            </a:endParaRPr>
          </a:p>
          <a:p>
            <a:pPr eaLnBrk="1" hangingPunct="1">
              <a:buFont typeface="Wingdings" panose="05000000000000000000" pitchFamily="2" charset="2"/>
              <a:buNone/>
              <a:defRPr/>
            </a:pPr>
            <a:endParaRPr lang="en-US" altLang="en-US" b="1" dirty="0">
              <a:solidFill>
                <a:schemeClr val="accent2">
                  <a:lumMod val="75000"/>
                </a:schemeClr>
              </a:solidFill>
              <a:latin typeface="Arial Black" panose="020B0A04020102020204" pitchFamily="34" charset="0"/>
            </a:endParaRPr>
          </a:p>
          <a:p>
            <a:pPr eaLnBrk="1" hangingPunct="1">
              <a:buFont typeface="Wingdings" panose="05000000000000000000" pitchFamily="2" charset="2"/>
              <a:buNone/>
              <a:defRPr/>
            </a:pPr>
            <a:r>
              <a:rPr lang="en-US" altLang="en-US" sz="3200" b="1" dirty="0">
                <a:solidFill>
                  <a:schemeClr val="accent2">
                    <a:lumMod val="75000"/>
                  </a:schemeClr>
                </a:solidFill>
                <a:latin typeface="Arial Black" panose="020B0A04020102020204" pitchFamily="34" charset="0"/>
              </a:rPr>
              <a:t>Overview</a:t>
            </a:r>
            <a:endParaRPr lang="en-US" altLang="en-US" sz="3200" dirty="0">
              <a:solidFill>
                <a:schemeClr val="accent2">
                  <a:lumMod val="75000"/>
                </a:schemeClr>
              </a:solidFill>
              <a:latin typeface="Arial Black" panose="020B0A04020102020204" pitchFamily="34" charset="0"/>
            </a:endParaRPr>
          </a:p>
          <a:p>
            <a:pPr eaLnBrk="1" hangingPunct="1">
              <a:buFont typeface="Calibri" panose="020F0502020204030204" pitchFamily="34" charset="0"/>
              <a:buNone/>
              <a:defRPr/>
            </a:pPr>
            <a:r>
              <a:rPr lang="en-US" altLang="en-US" sz="3200" b="1" dirty="0">
                <a:solidFill>
                  <a:schemeClr val="accent2">
                    <a:lumMod val="75000"/>
                  </a:schemeClr>
                </a:solidFill>
                <a:latin typeface="Times New Roman" panose="02020603050405020304" pitchFamily="18" charset="0"/>
                <a:cs typeface="Times New Roman" panose="02020603050405020304" pitchFamily="18" charset="0"/>
              </a:rPr>
              <a:t>■</a:t>
            </a:r>
            <a:r>
              <a:rPr lang="en-US" altLang="en-US" sz="3200" dirty="0">
                <a:latin typeface="Arial Black" panose="020B0A04020102020204" pitchFamily="34" charset="0"/>
              </a:rPr>
              <a:t> </a:t>
            </a:r>
            <a:r>
              <a:rPr lang="en-US" altLang="en-US" sz="3200" dirty="0">
                <a:solidFill>
                  <a:srgbClr val="0070C0"/>
                </a:solidFill>
                <a:latin typeface="Arial Black" panose="020B0A04020102020204" pitchFamily="34" charset="0"/>
              </a:rPr>
              <a:t>As an industry</a:t>
            </a:r>
            <a:endParaRPr lang="en-US" altLang="en-US" sz="3200" b="1" dirty="0">
              <a:solidFill>
                <a:schemeClr val="accent2">
                  <a:lumMod val="75000"/>
                </a:schemeClr>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defRPr/>
            </a:pPr>
            <a:r>
              <a:rPr lang="en-US" altLang="en-US" sz="3200" b="1" dirty="0">
                <a:solidFill>
                  <a:schemeClr val="accent2">
                    <a:lumMod val="75000"/>
                  </a:schemeClr>
                </a:solidFill>
                <a:latin typeface="Times New Roman" panose="02020603050405020304" pitchFamily="18" charset="0"/>
                <a:cs typeface="Times New Roman" panose="02020603050405020304" pitchFamily="18" charset="0"/>
              </a:rPr>
              <a: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dirty="0">
                <a:solidFill>
                  <a:srgbClr val="0070C0"/>
                </a:solidFill>
                <a:latin typeface="Arial Black" panose="020B0A04020102020204" pitchFamily="34" charset="0"/>
              </a:rPr>
              <a:t>As a phenomenon</a:t>
            </a:r>
          </a:p>
          <a:p>
            <a:pPr eaLnBrk="1" hangingPunct="1">
              <a:buFont typeface="Wingdings" panose="05000000000000000000" pitchFamily="2" charset="2"/>
              <a:buNone/>
              <a:defRPr/>
            </a:pPr>
            <a:r>
              <a:rPr lang="en-US" altLang="en-US" sz="3200" b="1" dirty="0">
                <a:solidFill>
                  <a:schemeClr val="accent2">
                    <a:lumMod val="75000"/>
                  </a:schemeClr>
                </a:solidFill>
                <a:latin typeface="Times New Roman" panose="02020603050405020304" pitchFamily="18" charset="0"/>
                <a:cs typeface="Times New Roman" panose="02020603050405020304" pitchFamily="18" charset="0"/>
              </a:rPr>
              <a: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dirty="0">
                <a:solidFill>
                  <a:srgbClr val="0070C0"/>
                </a:solidFill>
                <a:latin typeface="Arial Black" panose="020B0A04020102020204" pitchFamily="34" charset="0"/>
              </a:rPr>
              <a:t>As a hospitality profession</a:t>
            </a:r>
          </a:p>
          <a:p>
            <a:pPr eaLnBrk="1" hangingPunct="1">
              <a:defRPr/>
            </a:pPr>
            <a:endParaRPr lang="en-US" altLang="en-US" dirty="0"/>
          </a:p>
        </p:txBody>
      </p:sp>
    </p:spTree>
    <p:extLst>
      <p:ext uri="{BB962C8B-B14F-4D97-AF65-F5344CB8AC3E}">
        <p14:creationId xmlns:p14="http://schemas.microsoft.com/office/powerpoint/2010/main" val="408540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57347"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14476" y="868364"/>
            <a:ext cx="9104313" cy="5121275"/>
          </a:xfrm>
        </p:spPr>
      </p:pic>
    </p:spTree>
    <p:extLst>
      <p:ext uri="{BB962C8B-B14F-4D97-AF65-F5344CB8AC3E}">
        <p14:creationId xmlns:p14="http://schemas.microsoft.com/office/powerpoint/2010/main" val="46962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58371"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0700" y="0"/>
            <a:ext cx="8610600" cy="6457950"/>
          </a:xfrm>
        </p:spPr>
      </p:pic>
    </p:spTree>
    <p:extLst>
      <p:ext uri="{BB962C8B-B14F-4D97-AF65-F5344CB8AC3E}">
        <p14:creationId xmlns:p14="http://schemas.microsoft.com/office/powerpoint/2010/main" val="137453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59395"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24000" y="868364"/>
            <a:ext cx="9151938" cy="5121275"/>
          </a:xfrm>
        </p:spPr>
      </p:pic>
    </p:spTree>
    <p:extLst>
      <p:ext uri="{BB962C8B-B14F-4D97-AF65-F5344CB8AC3E}">
        <p14:creationId xmlns:p14="http://schemas.microsoft.com/office/powerpoint/2010/main" val="267231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60419"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4764"/>
            <a:ext cx="5791200" cy="6853237"/>
          </a:xfrm>
        </p:spPr>
      </p:pic>
    </p:spTree>
    <p:extLst>
      <p:ext uri="{BB962C8B-B14F-4D97-AF65-F5344CB8AC3E}">
        <p14:creationId xmlns:p14="http://schemas.microsoft.com/office/powerpoint/2010/main" val="23637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61443"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6225" y="287339"/>
            <a:ext cx="9144000" cy="5959475"/>
          </a:xfrm>
        </p:spPr>
      </p:pic>
    </p:spTree>
    <p:extLst>
      <p:ext uri="{BB962C8B-B14F-4D97-AF65-F5344CB8AC3E}">
        <p14:creationId xmlns:p14="http://schemas.microsoft.com/office/powerpoint/2010/main" val="414892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62467"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16062" y="257175"/>
            <a:ext cx="9204326" cy="5970588"/>
          </a:xfrm>
        </p:spPr>
      </p:pic>
    </p:spTree>
    <p:extLst>
      <p:ext uri="{BB962C8B-B14F-4D97-AF65-F5344CB8AC3E}">
        <p14:creationId xmlns:p14="http://schemas.microsoft.com/office/powerpoint/2010/main" val="428589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63491"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6225" y="152401"/>
            <a:ext cx="9144000" cy="6094413"/>
          </a:xfrm>
        </p:spPr>
      </p:pic>
    </p:spTree>
    <p:extLst>
      <p:ext uri="{BB962C8B-B14F-4D97-AF65-F5344CB8AC3E}">
        <p14:creationId xmlns:p14="http://schemas.microsoft.com/office/powerpoint/2010/main" val="255675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64515" name="Content Placeholder 2"/>
          <p:cNvSpPr>
            <a:spLocks noGrp="1"/>
          </p:cNvSpPr>
          <p:nvPr>
            <p:ph idx="1"/>
          </p:nvPr>
        </p:nvSpPr>
        <p:spPr/>
        <p:txBody>
          <a:bodyPr/>
          <a:lstStyle/>
          <a:p>
            <a:endParaRPr lang="en-US" altLang="en-US" smtClean="0"/>
          </a:p>
        </p:txBody>
      </p:sp>
      <p:pic>
        <p:nvPicPr>
          <p:cNvPr id="64516" name="Picture 2" descr="Spray paint on wall reads 'tourist go home! Refugees welc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1"/>
            <a:ext cx="9144000"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1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458200" cy="1752600"/>
          </a:xfrm>
        </p:spPr>
        <p:txBody>
          <a:bodyPr/>
          <a:lstStyle/>
          <a:p>
            <a:pPr algn="ctr">
              <a:defRPr/>
            </a:pPr>
            <a:r>
              <a:rPr lang="en-US" sz="3300" b="1" dirty="0">
                <a:solidFill>
                  <a:schemeClr val="accent2">
                    <a:lumMod val="75000"/>
                  </a:schemeClr>
                </a:solidFill>
                <a:latin typeface="Arial Black" panose="020B0A04020102020204" pitchFamily="34" charset="0"/>
                <a:cs typeface="Times New Roman" panose="02020603050405020304" pitchFamily="18" charset="0"/>
              </a:rPr>
              <a:t>Serving Tourists, Pleasing Residents</a:t>
            </a:r>
            <a:r>
              <a:rPr lang="en-US" sz="3600" b="1" i="1" dirty="0">
                <a:solidFill>
                  <a:schemeClr val="accent2">
                    <a:lumMod val="75000"/>
                  </a:schemeClr>
                </a:solidFill>
                <a:latin typeface="Lucida Calligraphy" panose="03010101010101010101" pitchFamily="66" charset="0"/>
                <a:cs typeface="Times New Roman" panose="02020603050405020304" pitchFamily="18" charset="0"/>
              </a:rPr>
              <a:t/>
            </a:r>
            <a:br>
              <a:rPr lang="en-US" sz="3600" b="1" i="1" dirty="0">
                <a:solidFill>
                  <a:schemeClr val="accent2">
                    <a:lumMod val="75000"/>
                  </a:schemeClr>
                </a:solidFill>
                <a:latin typeface="Lucida Calligraphy" panose="03010101010101010101" pitchFamily="66" charset="0"/>
                <a:cs typeface="Times New Roman" panose="02020603050405020304" pitchFamily="18" charset="0"/>
              </a:rPr>
            </a:br>
            <a:r>
              <a:rPr lang="en-US" sz="1400" b="1" i="1" dirty="0">
                <a:solidFill>
                  <a:schemeClr val="accent2">
                    <a:lumMod val="75000"/>
                  </a:schemeClr>
                </a:solidFill>
                <a:latin typeface="Lucida Calligraphy" panose="03010101010101010101" pitchFamily="66" charset="0"/>
                <a:cs typeface="Times New Roman" panose="02020603050405020304" pitchFamily="18" charset="0"/>
              </a:rPr>
              <a:t>     </a:t>
            </a:r>
            <a:r>
              <a:rPr lang="en-US" b="1" i="1" dirty="0">
                <a:solidFill>
                  <a:schemeClr val="accent2">
                    <a:lumMod val="75000"/>
                  </a:schemeClr>
                </a:solidFill>
                <a:latin typeface="Lucida Calligraphy" panose="03010101010101010101" pitchFamily="66" charset="0"/>
                <a:cs typeface="Times New Roman" panose="02020603050405020304" pitchFamily="18" charset="0"/>
              </a:rPr>
              <a:t/>
            </a:r>
            <a:br>
              <a:rPr lang="en-US" b="1" i="1" dirty="0">
                <a:solidFill>
                  <a:schemeClr val="accent2">
                    <a:lumMod val="75000"/>
                  </a:schemeClr>
                </a:solidFill>
                <a:latin typeface="Lucida Calligraphy" panose="03010101010101010101" pitchFamily="66" charset="0"/>
                <a:cs typeface="Times New Roman" panose="02020603050405020304" pitchFamily="18" charset="0"/>
              </a:rPr>
            </a:br>
            <a:r>
              <a:rPr lang="en-US" b="1" dirty="0">
                <a:solidFill>
                  <a:srgbClr val="0070C0"/>
                </a:solidFill>
                <a:latin typeface="Arial Black" pitchFamily="34" charset="0"/>
              </a:rPr>
              <a:t>Concluding Remarks</a:t>
            </a:r>
            <a:endParaRPr lang="en-US" dirty="0">
              <a:solidFill>
                <a:srgbClr val="0070C0"/>
              </a:solidFill>
            </a:endParaRPr>
          </a:p>
        </p:txBody>
      </p:sp>
      <p:sp>
        <p:nvSpPr>
          <p:cNvPr id="3" name="Content Placeholder 2"/>
          <p:cNvSpPr>
            <a:spLocks noGrp="1"/>
          </p:cNvSpPr>
          <p:nvPr>
            <p:ph idx="1"/>
          </p:nvPr>
        </p:nvSpPr>
        <p:spPr>
          <a:xfrm>
            <a:off x="1905000" y="1600200"/>
            <a:ext cx="8915400" cy="4876800"/>
          </a:xfrm>
        </p:spPr>
        <p:txBody>
          <a:bodyPr rtlCol="0">
            <a:noAutofit/>
          </a:bodyPr>
          <a:lstStyle/>
          <a:p>
            <a:pPr marL="91440" indent="-91440">
              <a:lnSpc>
                <a:spcPct val="100000"/>
              </a:lnSpc>
              <a:spcBef>
                <a:spcPts val="0"/>
              </a:spcBef>
              <a:buNone/>
              <a:defRPr/>
            </a:pPr>
            <a:r>
              <a:rPr lang="en-US" altLang="en-US" sz="500" b="1" dirty="0">
                <a:solidFill>
                  <a:schemeClr val="accent2">
                    <a:lumMod val="75000"/>
                  </a:schemeClr>
                </a:solidFill>
                <a:latin typeface="Arial Black" panose="020B0A04020102020204" pitchFamily="34" charset="0"/>
              </a:rPr>
              <a:t>  </a:t>
            </a:r>
          </a:p>
          <a:p>
            <a:pPr marL="91440" indent="-91440">
              <a:lnSpc>
                <a:spcPct val="100000"/>
              </a:lnSpc>
              <a:spcBef>
                <a:spcPts val="0"/>
              </a:spcBef>
              <a:buNone/>
              <a:defRPr/>
            </a:pPr>
            <a:r>
              <a:rPr lang="en-US" altLang="en-US" sz="3200" b="1" dirty="0">
                <a:solidFill>
                  <a:schemeClr val="accent2">
                    <a:lumMod val="75000"/>
                  </a:schemeClr>
                </a:solidFill>
                <a:latin typeface="Lucida Calligraphy" panose="03010101010101010101" pitchFamily="66" charset="0"/>
              </a:rPr>
              <a:t>Emic tourism strategy </a:t>
            </a:r>
          </a:p>
          <a:p>
            <a:pPr marL="91440" indent="-91440">
              <a:lnSpc>
                <a:spcPct val="100000"/>
              </a:lnSpc>
              <a:spcBef>
                <a:spcPts val="0"/>
              </a:spcBef>
              <a:buNone/>
              <a:defRPr/>
            </a:pPr>
            <a:r>
              <a:rPr lang="en-US" altLang="en-US" sz="2650" b="1" dirty="0">
                <a:solidFill>
                  <a:schemeClr val="accent2">
                    <a:lumMod val="75000"/>
                  </a:schemeClr>
                </a:solidFill>
                <a:latin typeface="Arial Black" panose="020B0A04020102020204" pitchFamily="34" charset="0"/>
                <a:cs typeface="Times New Roman" panose="02020603050405020304" pitchFamily="18" charset="0"/>
              </a:rPr>
              <a:t> ■</a:t>
            </a:r>
            <a:r>
              <a:rPr lang="en-US" sz="2650" b="1" dirty="0">
                <a:solidFill>
                  <a:srgbClr val="0070C0"/>
                </a:solidFill>
                <a:latin typeface="Arial Black" panose="020B0A04020102020204" pitchFamily="34" charset="0"/>
              </a:rPr>
              <a:t> Favors being proactive, avoiding unwanted</a:t>
            </a:r>
          </a:p>
          <a:p>
            <a:pPr>
              <a:lnSpc>
                <a:spcPct val="100000"/>
              </a:lnSpc>
              <a:spcBef>
                <a:spcPts val="0"/>
              </a:spcBef>
              <a:defRPr/>
            </a:pPr>
            <a:r>
              <a:rPr lang="en-US" altLang="en-US" sz="2650" b="1" dirty="0">
                <a:solidFill>
                  <a:schemeClr val="accent2">
                    <a:lumMod val="75000"/>
                  </a:schemeClr>
                </a:solidFill>
                <a:latin typeface="Arial Black" panose="020B0A04020102020204" pitchFamily="34" charset="0"/>
                <a:cs typeface="Times New Roman" panose="02020603050405020304" pitchFamily="18" charset="0"/>
              </a:rPr>
              <a:t>■ </a:t>
            </a:r>
            <a:r>
              <a:rPr lang="en-US" sz="2650" b="1" dirty="0">
                <a:solidFill>
                  <a:srgbClr val="0070C0"/>
                </a:solidFill>
                <a:latin typeface="Arial Black" panose="020B0A04020102020204" pitchFamily="34" charset="0"/>
              </a:rPr>
              <a:t>Is home-grown, is people’s tourism</a:t>
            </a:r>
            <a:endParaRPr lang="en-US" sz="2650" dirty="0">
              <a:solidFill>
                <a:srgbClr val="0070C0"/>
              </a:solidFill>
              <a:latin typeface="Arial Black" panose="020B0A04020102020204" pitchFamily="34" charset="0"/>
            </a:endParaRPr>
          </a:p>
          <a:p>
            <a:pPr>
              <a:lnSpc>
                <a:spcPct val="100000"/>
              </a:lnSpc>
              <a:spcBef>
                <a:spcPts val="0"/>
              </a:spcBef>
              <a:defRPr/>
            </a:pPr>
            <a:r>
              <a:rPr lang="en-US" altLang="en-US" sz="2650" b="1" dirty="0">
                <a:solidFill>
                  <a:schemeClr val="accent2">
                    <a:lumMod val="75000"/>
                  </a:schemeClr>
                </a:solidFill>
                <a:latin typeface="Arial Black" panose="020B0A04020102020204" pitchFamily="34" charset="0"/>
                <a:cs typeface="Times New Roman" panose="02020603050405020304" pitchFamily="18" charset="0"/>
              </a:rPr>
              <a:t>■</a:t>
            </a:r>
            <a:r>
              <a:rPr lang="en-US" altLang="en-US" sz="2650" b="1" dirty="0">
                <a:solidFill>
                  <a:srgbClr val="0070C0"/>
                </a:solidFill>
                <a:latin typeface="Arial Black" panose="020B0A04020102020204" pitchFamily="34" charset="0"/>
              </a:rPr>
              <a:t> Promotes local participation</a:t>
            </a:r>
          </a:p>
          <a:p>
            <a:pPr>
              <a:lnSpc>
                <a:spcPct val="100000"/>
              </a:lnSpc>
              <a:spcBef>
                <a:spcPts val="0"/>
              </a:spcBef>
              <a:defRPr/>
            </a:pPr>
            <a:r>
              <a:rPr lang="en-US" altLang="en-US" sz="2650" b="1" dirty="0">
                <a:solidFill>
                  <a:schemeClr val="accent2">
                    <a:lumMod val="75000"/>
                  </a:schemeClr>
                </a:solidFill>
                <a:latin typeface="Arial Black" panose="020B0A04020102020204" pitchFamily="34" charset="0"/>
                <a:cs typeface="Times New Roman" panose="02020603050405020304" pitchFamily="18" charset="0"/>
              </a:rPr>
              <a:t>■</a:t>
            </a:r>
            <a:r>
              <a:rPr lang="en-US" altLang="en-US" sz="2650" b="1" dirty="0">
                <a:solidFill>
                  <a:srgbClr val="0070C0"/>
                </a:solidFill>
                <a:latin typeface="Arial Black" panose="020B0A04020102020204" pitchFamily="34" charset="0"/>
              </a:rPr>
              <a:t> Helps shortening seasonality</a:t>
            </a:r>
            <a:endParaRPr lang="en-US" sz="2650" dirty="0">
              <a:solidFill>
                <a:srgbClr val="0070C0"/>
              </a:solidFill>
              <a:latin typeface="Arial Black" panose="020B0A04020102020204" pitchFamily="34" charset="0"/>
            </a:endParaRPr>
          </a:p>
          <a:p>
            <a:pPr>
              <a:lnSpc>
                <a:spcPct val="100000"/>
              </a:lnSpc>
              <a:spcBef>
                <a:spcPts val="0"/>
              </a:spcBef>
              <a:defRPr/>
            </a:pPr>
            <a:r>
              <a:rPr lang="en-US" altLang="en-US" sz="2650" b="1" dirty="0">
                <a:solidFill>
                  <a:schemeClr val="accent2">
                    <a:lumMod val="75000"/>
                  </a:schemeClr>
                </a:solidFill>
                <a:latin typeface="Arial Black" panose="020B0A04020102020204" pitchFamily="34" charset="0"/>
                <a:cs typeface="Times New Roman" panose="02020603050405020304" pitchFamily="18" charset="0"/>
              </a:rPr>
              <a:t>■</a:t>
            </a:r>
            <a:r>
              <a:rPr lang="en-US" sz="2650" b="1" dirty="0">
                <a:solidFill>
                  <a:srgbClr val="0070C0"/>
                </a:solidFill>
                <a:latin typeface="Arial Black" panose="020B0A04020102020204" pitchFamily="34" charset="0"/>
              </a:rPr>
              <a:t> Benefits locals, directly and/or indirectly</a:t>
            </a:r>
            <a:endParaRPr lang="en-US" sz="2650" dirty="0">
              <a:solidFill>
                <a:srgbClr val="0070C0"/>
              </a:solidFill>
              <a:latin typeface="Arial Black" panose="020B0A04020102020204" pitchFamily="34" charset="0"/>
            </a:endParaRPr>
          </a:p>
          <a:p>
            <a:pPr>
              <a:lnSpc>
                <a:spcPct val="100000"/>
              </a:lnSpc>
              <a:spcBef>
                <a:spcPts val="0"/>
              </a:spcBef>
              <a:defRPr/>
            </a:pPr>
            <a:r>
              <a:rPr lang="en-US" altLang="en-US" sz="2650" b="1" dirty="0">
                <a:solidFill>
                  <a:schemeClr val="accent2">
                    <a:lumMod val="75000"/>
                  </a:schemeClr>
                </a:solidFill>
                <a:latin typeface="Arial Black" panose="020B0A04020102020204" pitchFamily="34" charset="0"/>
                <a:cs typeface="Times New Roman" panose="02020603050405020304" pitchFamily="18" charset="0"/>
              </a:rPr>
              <a:t>■</a:t>
            </a:r>
            <a:r>
              <a:rPr lang="en-US" sz="2650" b="1" dirty="0">
                <a:solidFill>
                  <a:srgbClr val="0070C0"/>
                </a:solidFill>
                <a:latin typeface="Arial Black" panose="020B0A04020102020204" pitchFamily="34" charset="0"/>
              </a:rPr>
              <a:t> Allows “escape” without leaving home</a:t>
            </a:r>
            <a:endParaRPr lang="en-US" sz="2650" dirty="0">
              <a:solidFill>
                <a:srgbClr val="0070C0"/>
              </a:solidFill>
              <a:latin typeface="Arial Black" panose="020B0A04020102020204" pitchFamily="34" charset="0"/>
            </a:endParaRPr>
          </a:p>
          <a:p>
            <a:pPr>
              <a:lnSpc>
                <a:spcPct val="100000"/>
              </a:lnSpc>
              <a:spcBef>
                <a:spcPts val="0"/>
              </a:spcBef>
              <a:defRPr/>
            </a:pPr>
            <a:r>
              <a:rPr lang="en-US" altLang="en-US" sz="2650" b="1" dirty="0">
                <a:solidFill>
                  <a:schemeClr val="accent2">
                    <a:lumMod val="75000"/>
                  </a:schemeClr>
                </a:solidFill>
                <a:latin typeface="Arial Black" panose="020B0A04020102020204" pitchFamily="34" charset="0"/>
                <a:cs typeface="Times New Roman" panose="02020603050405020304" pitchFamily="18" charset="0"/>
              </a:rPr>
              <a:t>■</a:t>
            </a:r>
            <a:r>
              <a:rPr lang="en-US" altLang="en-US" sz="2650" b="1" dirty="0">
                <a:solidFill>
                  <a:srgbClr val="0070C0"/>
                </a:solidFill>
                <a:latin typeface="Arial Black" panose="020B0A04020102020204" pitchFamily="34" charset="0"/>
              </a:rPr>
              <a:t> Nurtures sociocultural innovations</a:t>
            </a:r>
            <a:endParaRPr lang="en-US" sz="2650" dirty="0">
              <a:solidFill>
                <a:srgbClr val="0070C0"/>
              </a:solidFill>
              <a:latin typeface="Arial Black" panose="020B0A04020102020204" pitchFamily="34" charset="0"/>
            </a:endParaRPr>
          </a:p>
          <a:p>
            <a:pPr>
              <a:lnSpc>
                <a:spcPct val="100000"/>
              </a:lnSpc>
              <a:spcBef>
                <a:spcPts val="0"/>
              </a:spcBef>
              <a:defRPr/>
            </a:pPr>
            <a:r>
              <a:rPr lang="en-US" altLang="en-US" sz="2650" b="1" dirty="0">
                <a:solidFill>
                  <a:schemeClr val="accent2">
                    <a:lumMod val="75000"/>
                  </a:schemeClr>
                </a:solidFill>
                <a:latin typeface="Arial Black" panose="020B0A04020102020204" pitchFamily="34" charset="0"/>
                <a:cs typeface="Times New Roman" panose="02020603050405020304" pitchFamily="18" charset="0"/>
              </a:rPr>
              <a:t>■</a:t>
            </a:r>
            <a:r>
              <a:rPr lang="en-US" altLang="en-US" sz="2650" b="1" dirty="0">
                <a:solidFill>
                  <a:srgbClr val="0070C0"/>
                </a:solidFill>
                <a:latin typeface="Arial Black" panose="020B0A04020102020204" pitchFamily="34" charset="0"/>
              </a:rPr>
              <a:t> Facilitates heritage preservation</a:t>
            </a:r>
          </a:p>
          <a:p>
            <a:pPr>
              <a:lnSpc>
                <a:spcPct val="100000"/>
              </a:lnSpc>
              <a:spcBef>
                <a:spcPts val="0"/>
              </a:spcBef>
              <a:defRPr/>
            </a:pPr>
            <a:r>
              <a:rPr lang="en-US" altLang="en-US" sz="2650" b="1" dirty="0">
                <a:solidFill>
                  <a:schemeClr val="accent2">
                    <a:lumMod val="75000"/>
                  </a:schemeClr>
                </a:solidFill>
                <a:latin typeface="Arial Black" panose="020B0A04020102020204" pitchFamily="34" charset="0"/>
                <a:cs typeface="Times New Roman" panose="02020603050405020304" pitchFamily="18" charset="0"/>
              </a:rPr>
              <a:t>■</a:t>
            </a:r>
            <a:r>
              <a:rPr lang="en-US" sz="2650" b="1" dirty="0">
                <a:solidFill>
                  <a:srgbClr val="0070C0"/>
                </a:solidFill>
                <a:latin typeface="Arial Black" panose="020B0A04020102020204" pitchFamily="34" charset="0"/>
              </a:rPr>
              <a:t> Is proactive—conflict resolution</a:t>
            </a:r>
          </a:p>
          <a:p>
            <a:pPr>
              <a:lnSpc>
                <a:spcPct val="100000"/>
              </a:lnSpc>
              <a:spcBef>
                <a:spcPts val="0"/>
              </a:spcBef>
              <a:defRPr/>
            </a:pPr>
            <a:r>
              <a:rPr lang="en-US" altLang="en-US" sz="2650" b="1" dirty="0">
                <a:solidFill>
                  <a:schemeClr val="accent2">
                    <a:lumMod val="75000"/>
                  </a:schemeClr>
                </a:solidFill>
                <a:latin typeface="Arial Black" panose="020B0A04020102020204" pitchFamily="34" charset="0"/>
                <a:cs typeface="Times New Roman" panose="02020603050405020304" pitchFamily="18" charset="0"/>
              </a:rPr>
              <a:t>■</a:t>
            </a:r>
            <a:r>
              <a:rPr lang="en-US" altLang="en-US" sz="2650" b="1" dirty="0">
                <a:solidFill>
                  <a:srgbClr val="0070C0"/>
                </a:solidFill>
                <a:latin typeface="Arial Black" panose="020B0A04020102020204" pitchFamily="34" charset="0"/>
              </a:rPr>
              <a:t> Favors local materials, culturescape</a:t>
            </a:r>
          </a:p>
          <a:p>
            <a:pPr>
              <a:lnSpc>
                <a:spcPct val="100000"/>
              </a:lnSpc>
              <a:spcBef>
                <a:spcPts val="0"/>
              </a:spcBef>
              <a:defRPr/>
            </a:pPr>
            <a:endParaRPr lang="en-US" altLang="en-US" sz="3200" b="1" dirty="0">
              <a:solidFill>
                <a:srgbClr val="0070C0"/>
              </a:solidFill>
              <a:latin typeface="Arial Black" panose="020B0A04020102020204" pitchFamily="34" charset="0"/>
            </a:endParaRPr>
          </a:p>
          <a:p>
            <a:pPr>
              <a:lnSpc>
                <a:spcPct val="100000"/>
              </a:lnSpc>
              <a:spcBef>
                <a:spcPts val="0"/>
              </a:spcBef>
              <a:defRPr/>
            </a:pPr>
            <a:endParaRPr lang="en-US" altLang="en-US" sz="3200" b="1" dirty="0">
              <a:solidFill>
                <a:schemeClr val="accent2">
                  <a:lumMod val="75000"/>
                </a:schemeClr>
              </a:solidFill>
              <a:latin typeface="Arial Black" panose="020B0A04020102020204" pitchFamily="34" charset="0"/>
              <a:cs typeface="Times New Roman" panose="02020603050405020304" pitchFamily="18" charset="0"/>
            </a:endParaRPr>
          </a:p>
          <a:p>
            <a:pPr>
              <a:lnSpc>
                <a:spcPct val="100000"/>
              </a:lnSpc>
              <a:spcBef>
                <a:spcPts val="0"/>
              </a:spcBef>
              <a:defRPr/>
            </a:pPr>
            <a:endParaRPr lang="en-US" altLang="en-US" sz="2800" dirty="0">
              <a:solidFill>
                <a:srgbClr val="0070C0"/>
              </a:solidFill>
              <a:latin typeface="Arial Black" panose="020B0A04020102020204" pitchFamily="34" charset="0"/>
            </a:endParaRPr>
          </a:p>
          <a:p>
            <a:pPr>
              <a:lnSpc>
                <a:spcPct val="100000"/>
              </a:lnSpc>
              <a:spcBef>
                <a:spcPts val="0"/>
              </a:spcBef>
              <a:defRPr/>
            </a:pPr>
            <a:endParaRPr lang="en-US" sz="28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286624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
            <a:ext cx="8458200" cy="1736725"/>
          </a:xfrm>
        </p:spPr>
        <p:txBody>
          <a:bodyPr>
            <a:normAutofit fontScale="90000"/>
          </a:bodyPr>
          <a:lstStyle/>
          <a:p>
            <a:pPr algn="ctr">
              <a:defRPr/>
            </a:pPr>
            <a:r>
              <a:rPr lang="en-US" sz="3300" b="1" dirty="0">
                <a:solidFill>
                  <a:schemeClr val="accent2">
                    <a:lumMod val="75000"/>
                  </a:schemeClr>
                </a:solidFill>
                <a:latin typeface="Arial Black" panose="020B0A04020102020204" pitchFamily="34" charset="0"/>
                <a:cs typeface="Times New Roman" panose="02020603050405020304" pitchFamily="18" charset="0"/>
              </a:rPr>
              <a:t>Serving Tourists, Pleasing Residents</a:t>
            </a:r>
            <a:br>
              <a:rPr lang="en-US" sz="3300" b="1" dirty="0">
                <a:solidFill>
                  <a:schemeClr val="accent2">
                    <a:lumMod val="75000"/>
                  </a:schemeClr>
                </a:solidFill>
                <a:latin typeface="Arial Black" panose="020B0A04020102020204" pitchFamily="34" charset="0"/>
                <a:cs typeface="Times New Roman" panose="02020603050405020304" pitchFamily="18" charset="0"/>
              </a:rPr>
            </a:br>
            <a:r>
              <a:rPr lang="en-US" sz="3300" b="1" i="1" dirty="0">
                <a:solidFill>
                  <a:schemeClr val="accent2">
                    <a:lumMod val="75000"/>
                  </a:schemeClr>
                </a:solidFill>
                <a:latin typeface="Lucida Calligraphy" panose="03010101010101010101" pitchFamily="66" charset="0"/>
                <a:cs typeface="Times New Roman" panose="02020603050405020304" pitchFamily="18" charset="0"/>
              </a:rPr>
              <a:t> </a:t>
            </a:r>
            <a:r>
              <a:rPr lang="en-US" b="1" i="1" dirty="0">
                <a:solidFill>
                  <a:schemeClr val="accent2">
                    <a:lumMod val="75000"/>
                  </a:schemeClr>
                </a:solidFill>
                <a:latin typeface="Lucida Calligraphy" panose="03010101010101010101" pitchFamily="66" charset="0"/>
                <a:cs typeface="Times New Roman" panose="02020603050405020304" pitchFamily="18" charset="0"/>
              </a:rPr>
              <a:t/>
            </a:r>
            <a:br>
              <a:rPr lang="en-US" b="1" i="1" dirty="0">
                <a:solidFill>
                  <a:schemeClr val="accent2">
                    <a:lumMod val="75000"/>
                  </a:schemeClr>
                </a:solidFill>
                <a:latin typeface="Lucida Calligraphy" panose="03010101010101010101" pitchFamily="66" charset="0"/>
                <a:cs typeface="Times New Roman" panose="02020603050405020304" pitchFamily="18" charset="0"/>
              </a:rPr>
            </a:br>
            <a:r>
              <a:rPr lang="en-US" b="1" i="1" dirty="0">
                <a:solidFill>
                  <a:schemeClr val="accent2">
                    <a:lumMod val="75000"/>
                  </a:schemeClr>
                </a:solidFill>
                <a:latin typeface="Lucida Calligraphy" panose="03010101010101010101" pitchFamily="66" charset="0"/>
                <a:cs typeface="Times New Roman" panose="02020603050405020304" pitchFamily="18" charset="0"/>
              </a:rPr>
              <a:t>     </a:t>
            </a:r>
            <a:r>
              <a:rPr lang="en-US" b="1" dirty="0">
                <a:solidFill>
                  <a:srgbClr val="0070C0"/>
                </a:solidFill>
                <a:latin typeface="Arial Black" pitchFamily="34" charset="0"/>
              </a:rPr>
              <a:t>Concluding Remarks </a:t>
            </a:r>
            <a:endParaRPr lang="en-US" dirty="0">
              <a:solidFill>
                <a:srgbClr val="0070C0"/>
              </a:solidFill>
            </a:endParaRPr>
          </a:p>
        </p:txBody>
      </p:sp>
      <p:sp>
        <p:nvSpPr>
          <p:cNvPr id="31747" name="Content Placeholder 2"/>
          <p:cNvSpPr>
            <a:spLocks noGrp="1"/>
          </p:cNvSpPr>
          <p:nvPr>
            <p:ph idx="1"/>
          </p:nvPr>
        </p:nvSpPr>
        <p:spPr>
          <a:xfrm>
            <a:off x="1905000" y="1736726"/>
            <a:ext cx="8458200" cy="4740275"/>
          </a:xfrm>
        </p:spPr>
        <p:txBody>
          <a:bodyPr>
            <a:normAutofit lnSpcReduction="10000"/>
          </a:bodyPr>
          <a:lstStyle/>
          <a:p>
            <a:pPr>
              <a:lnSpc>
                <a:spcPct val="100000"/>
              </a:lnSpc>
              <a:spcBef>
                <a:spcPct val="0"/>
              </a:spcBef>
              <a:spcAft>
                <a:spcPct val="0"/>
              </a:spcAft>
              <a:defRPr/>
            </a:pPr>
            <a:r>
              <a:rPr lang="en-US" altLang="en-US" sz="3200" b="1" dirty="0">
                <a:solidFill>
                  <a:schemeClr val="accent2">
                    <a:lumMod val="75000"/>
                  </a:schemeClr>
                </a:solidFill>
                <a:latin typeface="Lucida Calligraphy" panose="03010101010101010101" pitchFamily="66" charset="0"/>
              </a:rPr>
              <a:t>Emic tourism strategy, Cont’d</a:t>
            </a:r>
            <a:r>
              <a:rPr lang="en-US" altLang="en-US" sz="3200" b="1" dirty="0">
                <a:solidFill>
                  <a:schemeClr val="accent2">
                    <a:lumMod val="75000"/>
                  </a:schemeClr>
                </a:solidFill>
                <a:latin typeface="Arial Black" panose="020B0A04020102020204" pitchFamily="34" charset="0"/>
              </a:rPr>
              <a:t> </a:t>
            </a:r>
            <a:endParaRPr lang="en-US" altLang="en-US" sz="3200" b="1" dirty="0">
              <a:solidFill>
                <a:srgbClr val="0070C0"/>
              </a:solidFill>
            </a:endParaRPr>
          </a:p>
          <a:p>
            <a:pPr>
              <a:lnSpc>
                <a:spcPct val="100000"/>
              </a:lnSpc>
              <a:spcBef>
                <a:spcPct val="0"/>
              </a:spcBef>
              <a:spcAft>
                <a:spcPct val="0"/>
              </a:spcAft>
              <a:defRPr/>
            </a:pPr>
            <a:r>
              <a:rPr lang="en-US" altLang="en-US" sz="2550" b="1" dirty="0">
                <a:solidFill>
                  <a:schemeClr val="accent2">
                    <a:lumMod val="75000"/>
                  </a:schemeClr>
                </a:solidFill>
                <a:latin typeface="Arial Black" panose="020B0A04020102020204" pitchFamily="34" charset="0"/>
                <a:cs typeface="Times New Roman" panose="02020603050405020304" pitchFamily="18" charset="0"/>
              </a:rPr>
              <a:t>■ </a:t>
            </a:r>
            <a:r>
              <a:rPr lang="en-US" b="1" dirty="0">
                <a:solidFill>
                  <a:srgbClr val="0070C0"/>
                </a:solidFill>
                <a:latin typeface="Arial Black" panose="020B0A04020102020204" pitchFamily="34" charset="0"/>
              </a:rPr>
              <a:t>Results in less carbon footprint</a:t>
            </a:r>
            <a:endParaRPr lang="en-US" altLang="en-US" sz="2550" b="1" dirty="0">
              <a:solidFill>
                <a:schemeClr val="accent2">
                  <a:lumMod val="75000"/>
                </a:schemeClr>
              </a:solidFill>
              <a:latin typeface="Arial Black" panose="020B0A04020102020204" pitchFamily="34" charset="0"/>
              <a:cs typeface="Times New Roman" panose="02020603050405020304" pitchFamily="18" charset="0"/>
            </a:endParaRPr>
          </a:p>
          <a:p>
            <a:pPr>
              <a:lnSpc>
                <a:spcPct val="100000"/>
              </a:lnSpc>
              <a:spcBef>
                <a:spcPct val="0"/>
              </a:spcBef>
              <a:spcAft>
                <a:spcPct val="0"/>
              </a:spcAft>
              <a:defRPr/>
            </a:pPr>
            <a:r>
              <a:rPr lang="en-US" altLang="en-US" sz="2800" b="1" dirty="0">
                <a:solidFill>
                  <a:schemeClr val="accent2">
                    <a:lumMod val="75000"/>
                  </a:schemeClr>
                </a:solidFill>
                <a:latin typeface="Arial Black" panose="020B0A04020102020204" pitchFamily="34" charset="0"/>
                <a:cs typeface="Times New Roman" panose="02020603050405020304" pitchFamily="18" charset="0"/>
              </a:rPr>
              <a:t>■ </a:t>
            </a:r>
            <a:r>
              <a:rPr lang="en-US" sz="2550" b="1" dirty="0">
                <a:solidFill>
                  <a:srgbClr val="0070C0"/>
                </a:solidFill>
                <a:latin typeface="Arial Black" panose="020B0A04020102020204" pitchFamily="34" charset="0"/>
              </a:rPr>
              <a:t>Is in harmony with other development plans</a:t>
            </a:r>
            <a:endParaRPr lang="en-US" altLang="en-US" sz="2550" b="1" dirty="0">
              <a:solidFill>
                <a:schemeClr val="accent2">
                  <a:lumMod val="75000"/>
                </a:schemeClr>
              </a:solidFill>
              <a:latin typeface="Arial Black" panose="020B0A04020102020204" pitchFamily="34" charset="0"/>
              <a:cs typeface="Times New Roman" panose="02020603050405020304" pitchFamily="18" charset="0"/>
            </a:endParaRPr>
          </a:p>
          <a:p>
            <a:pPr>
              <a:lnSpc>
                <a:spcPct val="100000"/>
              </a:lnSpc>
              <a:spcBef>
                <a:spcPct val="0"/>
              </a:spcBef>
              <a:spcAft>
                <a:spcPct val="0"/>
              </a:spcAft>
              <a:defRPr/>
            </a:pPr>
            <a:r>
              <a:rPr lang="en-US" altLang="en-US" sz="2600" b="1" dirty="0">
                <a:solidFill>
                  <a:schemeClr val="accent2">
                    <a:lumMod val="75000"/>
                  </a:schemeClr>
                </a:solidFill>
                <a:latin typeface="Arial Black" panose="020B0A04020102020204" pitchFamily="34" charset="0"/>
                <a:cs typeface="Times New Roman" panose="02020603050405020304" pitchFamily="18" charset="0"/>
              </a:rPr>
              <a:t>■</a:t>
            </a:r>
            <a:r>
              <a:rPr lang="en-US" altLang="en-US" sz="2600" b="1" dirty="0">
                <a:solidFill>
                  <a:srgbClr val="0070C0"/>
                </a:solidFill>
                <a:latin typeface="Arial Black" panose="020B0A04020102020204" pitchFamily="34" charset="0"/>
              </a:rPr>
              <a:t> Leads the industry, not led by it</a:t>
            </a:r>
            <a:endParaRPr lang="en-US" altLang="en-US" sz="2600" dirty="0">
              <a:solidFill>
                <a:srgbClr val="0070C0"/>
              </a:solidFill>
              <a:latin typeface="Arial Black" panose="020B0A04020102020204" pitchFamily="34" charset="0"/>
            </a:endParaRPr>
          </a:p>
          <a:p>
            <a:pPr>
              <a:lnSpc>
                <a:spcPct val="100000"/>
              </a:lnSpc>
              <a:spcBef>
                <a:spcPct val="0"/>
              </a:spcBef>
              <a:spcAft>
                <a:spcPct val="0"/>
              </a:spcAft>
              <a:defRPr/>
            </a:pPr>
            <a:r>
              <a:rPr lang="en-US" altLang="en-US" sz="2600" b="1" dirty="0">
                <a:solidFill>
                  <a:schemeClr val="accent2">
                    <a:lumMod val="75000"/>
                  </a:schemeClr>
                </a:solidFill>
                <a:latin typeface="Arial Black" panose="020B0A04020102020204" pitchFamily="34" charset="0"/>
                <a:cs typeface="Times New Roman" panose="02020603050405020304" pitchFamily="18" charset="0"/>
              </a:rPr>
              <a:t>■ </a:t>
            </a:r>
            <a:r>
              <a:rPr lang="en-US" altLang="en-US" sz="2600" b="1" dirty="0">
                <a:solidFill>
                  <a:srgbClr val="0070C0"/>
                </a:solidFill>
                <a:latin typeface="Arial Black" panose="020B0A04020102020204" pitchFamily="34" charset="0"/>
              </a:rPr>
              <a:t>Maximizes benefits and minimizes costs </a:t>
            </a:r>
            <a:endParaRPr lang="en-US" altLang="en-US" sz="2600" dirty="0">
              <a:solidFill>
                <a:srgbClr val="0070C0"/>
              </a:solidFill>
              <a:latin typeface="Arial Black" panose="020B0A04020102020204" pitchFamily="34" charset="0"/>
            </a:endParaRPr>
          </a:p>
          <a:p>
            <a:pPr>
              <a:lnSpc>
                <a:spcPct val="100000"/>
              </a:lnSpc>
              <a:spcBef>
                <a:spcPct val="0"/>
              </a:spcBef>
              <a:spcAft>
                <a:spcPct val="0"/>
              </a:spcAft>
              <a:defRPr/>
            </a:pPr>
            <a:r>
              <a:rPr lang="en-US" altLang="en-US" sz="2600" b="1" dirty="0">
                <a:solidFill>
                  <a:schemeClr val="accent2">
                    <a:lumMod val="75000"/>
                  </a:schemeClr>
                </a:solidFill>
                <a:latin typeface="Arial Black" panose="020B0A04020102020204" pitchFamily="34" charset="0"/>
                <a:cs typeface="Times New Roman" panose="02020603050405020304" pitchFamily="18" charset="0"/>
              </a:rPr>
              <a:t>■ </a:t>
            </a:r>
            <a:r>
              <a:rPr lang="en-US" altLang="en-US" sz="2600" b="1" dirty="0">
                <a:solidFill>
                  <a:srgbClr val="0070C0"/>
                </a:solidFill>
                <a:latin typeface="Arial Black" panose="020B0A04020102020204" pitchFamily="34" charset="0"/>
              </a:rPr>
              <a:t>Nurtures sustainable development</a:t>
            </a:r>
          </a:p>
          <a:p>
            <a:pPr>
              <a:lnSpc>
                <a:spcPct val="100000"/>
              </a:lnSpc>
              <a:spcBef>
                <a:spcPct val="0"/>
              </a:spcBef>
              <a:spcAft>
                <a:spcPct val="0"/>
              </a:spcAft>
              <a:defRPr/>
            </a:pPr>
            <a:r>
              <a:rPr lang="en-US" altLang="en-US" sz="2600" b="1" dirty="0">
                <a:solidFill>
                  <a:schemeClr val="accent2">
                    <a:lumMod val="75000"/>
                  </a:schemeClr>
                </a:solidFill>
                <a:latin typeface="Arial Black" panose="020B0A04020102020204" pitchFamily="34" charset="0"/>
                <a:cs typeface="Times New Roman" panose="02020603050405020304" pitchFamily="18" charset="0"/>
              </a:rPr>
              <a:t>■</a:t>
            </a:r>
            <a:r>
              <a:rPr lang="en-US" sz="2600" b="1" dirty="0">
                <a:solidFill>
                  <a:srgbClr val="0070C0"/>
                </a:solidFill>
                <a:latin typeface="Arial Black" panose="020B0A04020102020204" pitchFamily="34" charset="0"/>
              </a:rPr>
              <a:t> Responds to expectations of hosts and</a:t>
            </a:r>
          </a:p>
          <a:p>
            <a:pPr>
              <a:lnSpc>
                <a:spcPct val="100000"/>
              </a:lnSpc>
              <a:spcBef>
                <a:spcPct val="0"/>
              </a:spcBef>
              <a:spcAft>
                <a:spcPct val="0"/>
              </a:spcAft>
              <a:defRPr/>
            </a:pPr>
            <a:r>
              <a:rPr lang="en-US" sz="2600" b="1" dirty="0">
                <a:solidFill>
                  <a:srgbClr val="0070C0"/>
                </a:solidFill>
                <a:latin typeface="Arial Black" panose="020B0A04020102020204" pitchFamily="34" charset="0"/>
              </a:rPr>
              <a:t>   guests alike </a:t>
            </a:r>
            <a:endParaRPr lang="en-US" altLang="en-US" sz="2600" b="1" dirty="0">
              <a:solidFill>
                <a:srgbClr val="0070C0"/>
              </a:solidFill>
              <a:latin typeface="Arial Black" panose="020B0A04020102020204" pitchFamily="34" charset="0"/>
            </a:endParaRPr>
          </a:p>
          <a:p>
            <a:pPr>
              <a:lnSpc>
                <a:spcPct val="100000"/>
              </a:lnSpc>
              <a:spcBef>
                <a:spcPct val="0"/>
              </a:spcBef>
              <a:spcAft>
                <a:spcPct val="0"/>
              </a:spcAft>
              <a:defRPr/>
            </a:pPr>
            <a:r>
              <a:rPr lang="en-US" altLang="en-US" sz="2600" b="1" dirty="0">
                <a:solidFill>
                  <a:schemeClr val="accent2">
                    <a:lumMod val="75000"/>
                  </a:schemeClr>
                </a:solidFill>
                <a:latin typeface="Arial Black" panose="020B0A04020102020204" pitchFamily="34" charset="0"/>
                <a:cs typeface="Times New Roman" panose="02020603050405020304" pitchFamily="18" charset="0"/>
              </a:rPr>
              <a:t>■</a:t>
            </a:r>
            <a:r>
              <a:rPr lang="en-US" sz="2600" b="1" dirty="0">
                <a:solidFill>
                  <a:srgbClr val="0070C0"/>
                </a:solidFill>
                <a:latin typeface="Arial Black" panose="020B0A04020102020204" pitchFamily="34" charset="0"/>
              </a:rPr>
              <a:t> Is attractive to incoming tourists</a:t>
            </a:r>
          </a:p>
          <a:p>
            <a:pPr>
              <a:lnSpc>
                <a:spcPct val="100000"/>
              </a:lnSpc>
              <a:spcBef>
                <a:spcPct val="0"/>
              </a:spcBef>
              <a:spcAft>
                <a:spcPct val="0"/>
              </a:spcAft>
              <a:defRPr/>
            </a:pPr>
            <a:r>
              <a:rPr lang="en-US" altLang="en-US" sz="2600" b="1" dirty="0">
                <a:solidFill>
                  <a:schemeClr val="accent2">
                    <a:lumMod val="75000"/>
                  </a:schemeClr>
                </a:solidFill>
                <a:latin typeface="Arial Black" panose="020B0A04020102020204" pitchFamily="34" charset="0"/>
                <a:cs typeface="Times New Roman" panose="02020603050405020304" pitchFamily="18" charset="0"/>
              </a:rPr>
              <a:t>■</a:t>
            </a:r>
            <a:r>
              <a:rPr lang="en-US" altLang="en-US" sz="2600" b="1" dirty="0">
                <a:solidFill>
                  <a:srgbClr val="0070C0"/>
                </a:solidFill>
                <a:latin typeface="Arial Black" panose="020B0A04020102020204" pitchFamily="34" charset="0"/>
              </a:rPr>
              <a:t> Significantly, increases satisfaction of both tourists and residents with tourism</a:t>
            </a:r>
          </a:p>
          <a:p>
            <a:pPr>
              <a:defRPr/>
            </a:pPr>
            <a:endParaRPr lang="en-US" altLang="en-US" dirty="0"/>
          </a:p>
        </p:txBody>
      </p:sp>
    </p:spTree>
    <p:extLst>
      <p:ext uri="{BB962C8B-B14F-4D97-AF65-F5344CB8AC3E}">
        <p14:creationId xmlns:p14="http://schemas.microsoft.com/office/powerpoint/2010/main" val="342288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174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1747">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17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
            <a:ext cx="8686800" cy="1846263"/>
          </a:xfrm>
        </p:spPr>
        <p:txBody>
          <a:bodyPr/>
          <a:lstStyle/>
          <a:p>
            <a:pPr eaLnBrk="1" hangingPunct="1">
              <a:defRPr/>
            </a:pPr>
            <a:r>
              <a:rPr lang="en-US" sz="3400" b="1" dirty="0">
                <a:solidFill>
                  <a:schemeClr val="accent2">
                    <a:lumMod val="75000"/>
                  </a:schemeClr>
                </a:solidFill>
                <a:latin typeface="Arial Black" panose="020B0A04020102020204" pitchFamily="34" charset="0"/>
                <a:cs typeface="Times New Roman" panose="02020603050405020304" pitchFamily="18" charset="0"/>
              </a:rPr>
              <a:t>Serving Tourists, Pleasing Residents</a:t>
            </a:r>
            <a:r>
              <a:rPr lang="en-US" b="1" i="1" dirty="0">
                <a:solidFill>
                  <a:schemeClr val="accent2">
                    <a:lumMod val="75000"/>
                  </a:schemeClr>
                </a:solidFill>
                <a:latin typeface="Lucida Calligraphy" panose="03010101010101010101" pitchFamily="66" charset="0"/>
                <a:cs typeface="Times New Roman" panose="02020603050405020304" pitchFamily="18" charset="0"/>
              </a:rPr>
              <a:t/>
            </a:r>
            <a:br>
              <a:rPr lang="en-US" b="1" i="1" dirty="0">
                <a:solidFill>
                  <a:schemeClr val="accent2">
                    <a:lumMod val="75000"/>
                  </a:schemeClr>
                </a:solidFill>
                <a:latin typeface="Lucida Calligraphy" panose="03010101010101010101" pitchFamily="66" charset="0"/>
                <a:cs typeface="Times New Roman" panose="02020603050405020304" pitchFamily="18" charset="0"/>
              </a:rPr>
            </a:br>
            <a:endParaRPr lang="en-US" altLang="en-US" b="1" dirty="0">
              <a:solidFill>
                <a:schemeClr val="accent2">
                  <a:lumMod val="75000"/>
                </a:schemeClr>
              </a:solidFill>
              <a:latin typeface="Arial Black" panose="020B0A04020102020204" pitchFamily="34" charset="0"/>
            </a:endParaRPr>
          </a:p>
        </p:txBody>
      </p:sp>
      <p:sp>
        <p:nvSpPr>
          <p:cNvPr id="3" name="Content Placeholder 2"/>
          <p:cNvSpPr>
            <a:spLocks noGrp="1"/>
          </p:cNvSpPr>
          <p:nvPr>
            <p:ph idx="1"/>
          </p:nvPr>
        </p:nvSpPr>
        <p:spPr>
          <a:xfrm>
            <a:off x="2133600" y="1752600"/>
            <a:ext cx="7848600" cy="4648200"/>
          </a:xfrm>
        </p:spPr>
        <p:txBody>
          <a:bodyPr>
            <a:normAutofit fontScale="92500" lnSpcReduction="20000"/>
          </a:bodyPr>
          <a:lstStyle/>
          <a:p>
            <a:pPr>
              <a:defRPr/>
            </a:pPr>
            <a:r>
              <a:rPr lang="en-US" altLang="en-US" sz="2900" b="1" dirty="0">
                <a:solidFill>
                  <a:schemeClr val="accent2">
                    <a:lumMod val="75000"/>
                  </a:schemeClr>
                </a:solidFill>
                <a:latin typeface="Arial Black" panose="020B0A04020102020204" pitchFamily="34" charset="0"/>
                <a:cs typeface="Times New Roman" panose="02020603050405020304" pitchFamily="18" charset="0"/>
              </a:rPr>
              <a:t>■ </a:t>
            </a:r>
            <a:r>
              <a:rPr lang="en-US" sz="2900" b="1" dirty="0">
                <a:solidFill>
                  <a:srgbClr val="0070C0"/>
                </a:solidFill>
              </a:rPr>
              <a:t>Culture </a:t>
            </a:r>
          </a:p>
          <a:p>
            <a:pPr>
              <a:defRPr/>
            </a:pPr>
            <a:r>
              <a:rPr lang="en-US" altLang="en-US" sz="2900" b="1" dirty="0">
                <a:solidFill>
                  <a:schemeClr val="accent2">
                    <a:lumMod val="75000"/>
                  </a:schemeClr>
                </a:solidFill>
                <a:latin typeface="Arial Black" panose="020B0A04020102020204" pitchFamily="34" charset="0"/>
                <a:cs typeface="Times New Roman" panose="02020603050405020304" pitchFamily="18" charset="0"/>
              </a:rPr>
              <a:t>■ </a:t>
            </a:r>
            <a:r>
              <a:rPr lang="en-US" altLang="en-US" sz="2900" b="1" dirty="0">
                <a:solidFill>
                  <a:srgbClr val="0070C0"/>
                </a:solidFill>
              </a:rPr>
              <a:t>Morocco Conference (2018): </a:t>
            </a:r>
            <a:r>
              <a:rPr lang="en-US" sz="2900" b="1" dirty="0">
                <a:solidFill>
                  <a:srgbClr val="0070C0"/>
                </a:solidFill>
              </a:rPr>
              <a:t>Culture is the entangling web of symbols, sounds, rituals, rites and practices by which we become persons and by which we can grow. Culture is often the reason for travel. Today’s globalized tourism both enables and threatens culture and its practices. How to manage tourism instead of being managed by it!</a:t>
            </a:r>
          </a:p>
          <a:p>
            <a:pPr>
              <a:defRPr/>
            </a:pPr>
            <a:r>
              <a:rPr lang="en-US" altLang="en-US" sz="2900" b="1" dirty="0">
                <a:solidFill>
                  <a:schemeClr val="accent2">
                    <a:lumMod val="75000"/>
                  </a:schemeClr>
                </a:solidFill>
                <a:latin typeface="Arial Black" panose="020B0A04020102020204" pitchFamily="34" charset="0"/>
                <a:cs typeface="Times New Roman" panose="02020603050405020304" pitchFamily="18" charset="0"/>
              </a:rPr>
              <a:t>■ </a:t>
            </a:r>
            <a:r>
              <a:rPr lang="en-US" sz="2900" b="1" dirty="0">
                <a:solidFill>
                  <a:srgbClr val="0070C0"/>
                </a:solidFill>
              </a:rPr>
              <a:t>Image</a:t>
            </a:r>
          </a:p>
          <a:p>
            <a:pPr>
              <a:defRPr/>
            </a:pPr>
            <a:r>
              <a:rPr lang="en-US" altLang="en-US" sz="2900" b="1" dirty="0">
                <a:solidFill>
                  <a:schemeClr val="accent2">
                    <a:lumMod val="75000"/>
                  </a:schemeClr>
                </a:solidFill>
                <a:latin typeface="Arial Black" panose="020B0A04020102020204" pitchFamily="34" charset="0"/>
                <a:cs typeface="Times New Roman" panose="02020603050405020304" pitchFamily="18" charset="0"/>
              </a:rPr>
              <a:t>■</a:t>
            </a:r>
            <a:r>
              <a:rPr lang="en-US" sz="2900" b="1" dirty="0">
                <a:solidFill>
                  <a:srgbClr val="0070C0"/>
                </a:solidFill>
              </a:rPr>
              <a:t> Which (cultural) images to project?</a:t>
            </a:r>
          </a:p>
          <a:p>
            <a:pPr>
              <a:defRPr/>
            </a:pPr>
            <a:endParaRPr lang="en-US" sz="2900" b="1" dirty="0">
              <a:solidFill>
                <a:srgbClr val="0070C0"/>
              </a:solidFill>
            </a:endParaRPr>
          </a:p>
        </p:txBody>
      </p:sp>
    </p:spTree>
    <p:extLst>
      <p:ext uri="{BB962C8B-B14F-4D97-AF65-F5344CB8AC3E}">
        <p14:creationId xmlns:p14="http://schemas.microsoft.com/office/powerpoint/2010/main" val="36399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8458200" cy="1371600"/>
          </a:xfrm>
        </p:spPr>
        <p:txBody>
          <a:bodyPr/>
          <a:lstStyle/>
          <a:p>
            <a:pPr>
              <a:defRPr/>
            </a:pPr>
            <a:r>
              <a:rPr lang="en-US" sz="3300" b="1" dirty="0">
                <a:solidFill>
                  <a:schemeClr val="accent2">
                    <a:lumMod val="75000"/>
                  </a:schemeClr>
                </a:solidFill>
                <a:latin typeface="Arial Black" panose="020B0A04020102020204" pitchFamily="34" charset="0"/>
                <a:cs typeface="Times New Roman" panose="02020603050405020304" pitchFamily="18" charset="0"/>
              </a:rPr>
              <a:t>Serving Tourists, Pleasing Residents</a:t>
            </a:r>
            <a:endParaRPr lang="en-US" sz="3300" dirty="0">
              <a:solidFill>
                <a:schemeClr val="accent2">
                  <a:lumMod val="75000"/>
                </a:schemeClr>
              </a:solidFill>
              <a:latin typeface="Arial Black" pitchFamily="34" charset="0"/>
            </a:endParaRPr>
          </a:p>
        </p:txBody>
      </p:sp>
      <p:sp>
        <p:nvSpPr>
          <p:cNvPr id="3" name="Content Placeholder 2"/>
          <p:cNvSpPr>
            <a:spLocks noGrp="1"/>
          </p:cNvSpPr>
          <p:nvPr>
            <p:ph idx="1"/>
          </p:nvPr>
        </p:nvSpPr>
        <p:spPr>
          <a:xfrm>
            <a:off x="2346325" y="1828800"/>
            <a:ext cx="7543800" cy="4040188"/>
          </a:xfrm>
        </p:spPr>
        <p:txBody>
          <a:bodyPr>
            <a:normAutofit fontScale="92500" lnSpcReduction="20000"/>
          </a:bodyPr>
          <a:lstStyle/>
          <a:p>
            <a:pPr eaLnBrk="1" hangingPunct="1">
              <a:buFont typeface="Wingdings" panose="05000000000000000000" pitchFamily="2" charset="2"/>
              <a:buNone/>
              <a:defRPr/>
            </a:pPr>
            <a:r>
              <a:rPr lang="en-US" sz="2700" dirty="0">
                <a:solidFill>
                  <a:schemeClr val="accent2">
                    <a:lumMod val="75000"/>
                  </a:schemeClr>
                </a:solidFill>
                <a:latin typeface="Arial Black" pitchFamily="34" charset="0"/>
              </a:rPr>
              <a:t>Proposition </a:t>
            </a:r>
          </a:p>
          <a:p>
            <a:pPr eaLnBrk="1" hangingPunct="1">
              <a:buFont typeface="Wingdings" panose="05000000000000000000" pitchFamily="2" charset="2"/>
              <a:buNone/>
              <a:defRPr/>
            </a:pPr>
            <a:r>
              <a:rPr lang="en-US" altLang="en-US" sz="2700" b="1" dirty="0">
                <a:solidFill>
                  <a:schemeClr val="accent2">
                    <a:lumMod val="75000"/>
                  </a:schemeClr>
                </a:solidFill>
                <a:latin typeface="Times New Roman" panose="02020603050405020304" pitchFamily="18" charset="0"/>
                <a:cs typeface="Times New Roman" panose="02020603050405020304" pitchFamily="18" charset="0"/>
              </a:rPr>
              <a:t>■</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dirty="0">
                <a:solidFill>
                  <a:srgbClr val="0070C0"/>
                </a:solidFill>
                <a:latin typeface="Arial Black" panose="020B0A04020102020204" pitchFamily="34" charset="0"/>
              </a:rPr>
              <a:t>A nice place to </a:t>
            </a:r>
            <a:r>
              <a:rPr lang="en-US" altLang="en-US" sz="2700" dirty="0">
                <a:solidFill>
                  <a:schemeClr val="accent2">
                    <a:lumMod val="75000"/>
                  </a:schemeClr>
                </a:solidFill>
                <a:latin typeface="Arial Black" panose="020B0A04020102020204" pitchFamily="34" charset="0"/>
              </a:rPr>
              <a:t>live</a:t>
            </a:r>
            <a:r>
              <a:rPr lang="en-US" altLang="en-US" sz="2700" dirty="0">
                <a:solidFill>
                  <a:srgbClr val="0070C0"/>
                </a:solidFill>
                <a:latin typeface="Arial Black" panose="020B0A04020102020204" pitchFamily="34" charset="0"/>
              </a:rPr>
              <a:t> is a nice place to </a:t>
            </a:r>
            <a:r>
              <a:rPr lang="en-US" altLang="en-US" sz="2700" dirty="0">
                <a:solidFill>
                  <a:schemeClr val="accent2">
                    <a:lumMod val="75000"/>
                  </a:schemeClr>
                </a:solidFill>
                <a:latin typeface="Arial Black" panose="020B0A04020102020204" pitchFamily="34" charset="0"/>
              </a:rPr>
              <a:t>visit! </a:t>
            </a:r>
          </a:p>
          <a:p>
            <a:pPr eaLnBrk="1" hangingPunct="1">
              <a:buFont typeface="Wingdings" panose="05000000000000000000" pitchFamily="2" charset="2"/>
              <a:buNone/>
              <a:defRPr/>
            </a:pPr>
            <a:r>
              <a:rPr lang="en-US" altLang="en-US" sz="2700" dirty="0">
                <a:solidFill>
                  <a:srgbClr val="0070C0"/>
                </a:solidFill>
                <a:latin typeface="Arial Black" panose="020B0A04020102020204" pitchFamily="34" charset="0"/>
              </a:rPr>
              <a:t>So—emically developed tourism promotes: </a:t>
            </a:r>
          </a:p>
          <a:p>
            <a:pPr eaLnBrk="1" hangingPunct="1">
              <a:buFont typeface="Wingdings" panose="05000000000000000000" pitchFamily="2" charset="2"/>
              <a:buNone/>
              <a:defRPr/>
            </a:pPr>
            <a:r>
              <a:rPr lang="en-US" altLang="en-US" sz="2700" b="1" dirty="0">
                <a:solidFill>
                  <a:schemeClr val="accent2">
                    <a:lumMod val="75000"/>
                  </a:schemeClr>
                </a:solidFill>
                <a:latin typeface="Times New Roman" panose="02020603050405020304" pitchFamily="18" charset="0"/>
                <a:cs typeface="Times New Roman" panose="02020603050405020304" pitchFamily="18" charset="0"/>
              </a:rPr>
              <a:t>■</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dirty="0">
                <a:solidFill>
                  <a:srgbClr val="0070C0"/>
                </a:solidFill>
                <a:latin typeface="Arial Black" panose="020B0A04020102020204" pitchFamily="34" charset="0"/>
              </a:rPr>
              <a:t>Locals’ quality of life and </a:t>
            </a:r>
          </a:p>
          <a:p>
            <a:pPr eaLnBrk="1" hangingPunct="1">
              <a:buFont typeface="Wingdings" panose="05000000000000000000" pitchFamily="2" charset="2"/>
              <a:buNone/>
              <a:defRPr/>
            </a:pPr>
            <a:r>
              <a:rPr lang="en-US" altLang="en-US" sz="2700" b="1" dirty="0">
                <a:solidFill>
                  <a:schemeClr val="accent2">
                    <a:lumMod val="75000"/>
                  </a:schemeClr>
                </a:solidFill>
                <a:latin typeface="Times New Roman" panose="02020603050405020304" pitchFamily="18" charset="0"/>
                <a:cs typeface="Times New Roman" panose="02020603050405020304" pitchFamily="18" charset="0"/>
              </a:rPr>
              <a:t>■</a:t>
            </a:r>
            <a:r>
              <a:rPr lang="en-US" altLang="en-US" sz="2700" b="1" dirty="0">
                <a:solidFill>
                  <a:srgbClr val="FF0000"/>
                </a:solidFill>
                <a:latin typeface="Times New Roman" panose="02020603050405020304" pitchFamily="18" charset="0"/>
                <a:cs typeface="Times New Roman" panose="02020603050405020304" pitchFamily="18" charset="0"/>
              </a:rPr>
              <a:t> </a:t>
            </a:r>
            <a:r>
              <a:rPr lang="en-US" altLang="en-US" sz="2700" dirty="0">
                <a:solidFill>
                  <a:srgbClr val="0070C0"/>
                </a:solidFill>
                <a:latin typeface="Arial Black" panose="020B0A04020102020204" pitchFamily="34" charset="0"/>
              </a:rPr>
              <a:t>Tourists’ quality of experience</a:t>
            </a:r>
          </a:p>
          <a:p>
            <a:pPr eaLnBrk="1" hangingPunct="1">
              <a:buFont typeface="Wingdings" panose="05000000000000000000" pitchFamily="2" charset="2"/>
              <a:buNone/>
              <a:defRPr/>
            </a:pPr>
            <a:r>
              <a:rPr lang="en-US" sz="3000" b="1" i="1" dirty="0">
                <a:solidFill>
                  <a:schemeClr val="accent2">
                    <a:lumMod val="75000"/>
                  </a:schemeClr>
                </a:solidFill>
                <a:latin typeface="Arial Black" panose="020B0A04020102020204" pitchFamily="34" charset="0"/>
              </a:rPr>
              <a:t>This is a win-win strategy!</a:t>
            </a:r>
          </a:p>
          <a:p>
            <a:pPr eaLnBrk="1" hangingPunct="1">
              <a:buFont typeface="Calibri" panose="020F0502020204030204" pitchFamily="34" charset="0"/>
              <a:buNone/>
              <a:defRPr/>
            </a:pPr>
            <a:r>
              <a:rPr lang="en-US" altLang="en-US" sz="2800" b="1" dirty="0">
                <a:solidFill>
                  <a:srgbClr val="0070C0"/>
                </a:solidFill>
                <a:latin typeface="Arial Black" panose="020B0A04020102020204" pitchFamily="34" charset="0"/>
                <a:cs typeface="Times New Roman" panose="02020603050405020304" pitchFamily="18" charset="0"/>
              </a:rPr>
              <a:t>And why?</a:t>
            </a:r>
          </a:p>
        </p:txBody>
      </p:sp>
    </p:spTree>
    <p:extLst>
      <p:ext uri="{BB962C8B-B14F-4D97-AF65-F5344CB8AC3E}">
        <p14:creationId xmlns:p14="http://schemas.microsoft.com/office/powerpoint/2010/main" val="149244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
            <a:ext cx="8458200" cy="1736725"/>
          </a:xfrm>
        </p:spPr>
        <p:txBody>
          <a:bodyPr/>
          <a:lstStyle/>
          <a:p>
            <a:pPr>
              <a:defRPr/>
            </a:pPr>
            <a:r>
              <a:rPr lang="en-US" sz="3300" b="1" dirty="0">
                <a:solidFill>
                  <a:schemeClr val="accent2">
                    <a:lumMod val="75000"/>
                  </a:schemeClr>
                </a:solidFill>
                <a:latin typeface="Arial Black" panose="020B0A04020102020204" pitchFamily="34" charset="0"/>
                <a:cs typeface="Times New Roman" panose="02020603050405020304" pitchFamily="18" charset="0"/>
              </a:rPr>
              <a:t>Serving Tourists, Pleasing Residents</a:t>
            </a:r>
            <a:br>
              <a:rPr lang="en-US" sz="3300" b="1" dirty="0">
                <a:solidFill>
                  <a:schemeClr val="accent2">
                    <a:lumMod val="75000"/>
                  </a:schemeClr>
                </a:solidFill>
                <a:latin typeface="Arial Black" panose="020B0A04020102020204" pitchFamily="34" charset="0"/>
                <a:cs typeface="Times New Roman" panose="02020603050405020304" pitchFamily="18" charset="0"/>
              </a:rPr>
            </a:br>
            <a:r>
              <a:rPr lang="en-US" sz="3300" b="1" i="1" dirty="0">
                <a:solidFill>
                  <a:schemeClr val="accent2">
                    <a:lumMod val="75000"/>
                  </a:schemeClr>
                </a:solidFill>
                <a:latin typeface="Lucida Calligraphy" panose="03010101010101010101" pitchFamily="66" charset="0"/>
                <a:cs typeface="Times New Roman" panose="02020603050405020304" pitchFamily="18" charset="0"/>
              </a:rPr>
              <a:t> </a:t>
            </a:r>
            <a:endParaRPr lang="en-US" sz="3300" dirty="0"/>
          </a:p>
        </p:txBody>
      </p:sp>
      <p:sp>
        <p:nvSpPr>
          <p:cNvPr id="3" name="Content Placeholder 2"/>
          <p:cNvSpPr>
            <a:spLocks noGrp="1"/>
          </p:cNvSpPr>
          <p:nvPr>
            <p:ph idx="1"/>
          </p:nvPr>
        </p:nvSpPr>
        <p:spPr/>
        <p:txBody>
          <a:bodyPr/>
          <a:lstStyle/>
          <a:p>
            <a:pPr>
              <a:defRPr/>
            </a:pPr>
            <a:endParaRPr lang="en-US" altLang="en-US" b="1" dirty="0">
              <a:solidFill>
                <a:srgbClr val="FF0000"/>
              </a:solidFill>
              <a:latin typeface="Blackadder ITC" pitchFamily="82" charset="0"/>
              <a:cs typeface="Times New Roman" pitchFamily="18" charset="0"/>
            </a:endParaRPr>
          </a:p>
          <a:p>
            <a:pPr>
              <a:defRPr/>
            </a:pPr>
            <a:r>
              <a:rPr lang="en-US" altLang="en-US" b="1" dirty="0">
                <a:solidFill>
                  <a:srgbClr val="FF0000"/>
                </a:solidFill>
                <a:latin typeface="Blackadder ITC" pitchFamily="82" charset="0"/>
                <a:cs typeface="Times New Roman" pitchFamily="18" charset="0"/>
              </a:rPr>
              <a:t> </a:t>
            </a:r>
            <a:r>
              <a:rPr lang="en-US" altLang="en-US" sz="8600" b="1" dirty="0">
                <a:solidFill>
                  <a:srgbClr val="0070C0"/>
                </a:solidFill>
                <a:latin typeface="Blackadder ITC" pitchFamily="82" charset="0"/>
                <a:cs typeface="Times New Roman" pitchFamily="18" charset="0"/>
              </a:rPr>
              <a:t>A </a:t>
            </a:r>
            <a:r>
              <a:rPr lang="en-US" altLang="en-US" sz="8600" b="1" dirty="0">
                <a:solidFill>
                  <a:schemeClr val="accent2">
                    <a:lumMod val="75000"/>
                  </a:schemeClr>
                </a:solidFill>
                <a:latin typeface="Blackadder ITC" pitchFamily="82" charset="0"/>
                <a:cs typeface="Times New Roman" pitchFamily="18" charset="0"/>
              </a:rPr>
              <a:t>nice</a:t>
            </a:r>
            <a:r>
              <a:rPr lang="en-US" altLang="en-US" sz="8600" b="1" dirty="0">
                <a:solidFill>
                  <a:srgbClr val="0070C0"/>
                </a:solidFill>
                <a:latin typeface="Blackadder ITC" pitchFamily="82" charset="0"/>
                <a:cs typeface="Times New Roman" pitchFamily="18" charset="0"/>
              </a:rPr>
              <a:t> place to </a:t>
            </a:r>
            <a:r>
              <a:rPr lang="en-US" altLang="en-US" sz="8600" b="1" dirty="0">
                <a:solidFill>
                  <a:schemeClr val="accent2">
                    <a:lumMod val="75000"/>
                  </a:schemeClr>
                </a:solidFill>
                <a:latin typeface="Blackadder ITC" pitchFamily="82" charset="0"/>
                <a:cs typeface="Times New Roman" pitchFamily="18" charset="0"/>
              </a:rPr>
              <a:t>live</a:t>
            </a:r>
            <a:r>
              <a:rPr lang="en-US" altLang="en-US" sz="8600" b="1" dirty="0">
                <a:solidFill>
                  <a:srgbClr val="0070C0"/>
                </a:solidFill>
                <a:latin typeface="Blackadder ITC" pitchFamily="82" charset="0"/>
                <a:cs typeface="Times New Roman" pitchFamily="18" charset="0"/>
              </a:rPr>
              <a:t> is a </a:t>
            </a:r>
            <a:r>
              <a:rPr lang="en-US" altLang="en-US" sz="8600" b="1" dirty="0">
                <a:solidFill>
                  <a:schemeClr val="accent2">
                    <a:lumMod val="75000"/>
                  </a:schemeClr>
                </a:solidFill>
                <a:latin typeface="Blackadder ITC" pitchFamily="82" charset="0"/>
                <a:cs typeface="Times New Roman" pitchFamily="18" charset="0"/>
              </a:rPr>
              <a:t>nice</a:t>
            </a:r>
            <a:r>
              <a:rPr lang="en-US" altLang="en-US" sz="8600" b="1" dirty="0">
                <a:solidFill>
                  <a:srgbClr val="0070C0"/>
                </a:solidFill>
                <a:latin typeface="Blackadder ITC" pitchFamily="82" charset="0"/>
                <a:cs typeface="Times New Roman" pitchFamily="18" charset="0"/>
              </a:rPr>
              <a:t> place to </a:t>
            </a:r>
            <a:r>
              <a:rPr lang="en-US" altLang="en-US" sz="8600" b="1" dirty="0">
                <a:solidFill>
                  <a:schemeClr val="accent2">
                    <a:lumMod val="75000"/>
                  </a:schemeClr>
                </a:solidFill>
                <a:latin typeface="Blackadder ITC" pitchFamily="82" charset="0"/>
                <a:cs typeface="Times New Roman" pitchFamily="18" charset="0"/>
              </a:rPr>
              <a:t>visit</a:t>
            </a:r>
            <a:r>
              <a:rPr lang="en-US" altLang="en-US" sz="8600" b="1" dirty="0">
                <a:solidFill>
                  <a:srgbClr val="0070C0"/>
                </a:solidFill>
                <a:latin typeface="Blackadder ITC" pitchFamily="82" charset="0"/>
                <a:cs typeface="Times New Roman" pitchFamily="18" charset="0"/>
              </a:rPr>
              <a:t>!</a:t>
            </a:r>
            <a:r>
              <a:rPr lang="en-US" altLang="en-US" sz="8600" b="1" dirty="0">
                <a:solidFill>
                  <a:srgbClr val="0070C0"/>
                </a:solidFill>
                <a:latin typeface="Brush Script MT" pitchFamily="66" charset="0"/>
                <a:cs typeface="Times New Roman" pitchFamily="18" charset="0"/>
              </a:rPr>
              <a:t> </a:t>
            </a:r>
            <a:endParaRPr lang="en-US" sz="8600" dirty="0">
              <a:solidFill>
                <a:srgbClr val="0070C0"/>
              </a:solidFill>
            </a:endParaRPr>
          </a:p>
        </p:txBody>
      </p:sp>
    </p:spTree>
    <p:extLst>
      <p:ext uri="{BB962C8B-B14F-4D97-AF65-F5344CB8AC3E}">
        <p14:creationId xmlns:p14="http://schemas.microsoft.com/office/powerpoint/2010/main" val="6282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828800" y="381000"/>
          <a:ext cx="82296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771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828800" y="381000"/>
          <a:ext cx="82296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240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295400"/>
            <a:ext cx="7239000" cy="4432300"/>
          </a:xfrm>
          <a:prstGeom prst="rect">
            <a:avLst/>
          </a:prstGeom>
        </p:spPr>
        <p:txBody>
          <a:bodyPr>
            <a:spAutoFit/>
          </a:bodyPr>
          <a:lstStyle/>
          <a:p>
            <a:pPr algn="ctr" eaLnBrk="1" hangingPunct="1">
              <a:defRPr/>
            </a:pPr>
            <a:r>
              <a:rPr lang="en-US" altLang="en-US" dirty="0">
                <a:solidFill>
                  <a:srgbClr val="FF0000"/>
                </a:solidFill>
                <a:latin typeface="Arial Black" panose="020B0A04020102020204" pitchFamily="34" charset="0"/>
                <a:cs typeface="Arial" panose="020B0604020202020204" pitchFamily="34" charset="0"/>
              </a:rPr>
              <a:t>  </a:t>
            </a:r>
          </a:p>
          <a:p>
            <a:pPr algn="ctr" eaLnBrk="1" hangingPunct="1">
              <a:defRPr/>
            </a:pPr>
            <a:r>
              <a:rPr lang="en-US" altLang="en-US" sz="3600" dirty="0">
                <a:solidFill>
                  <a:srgbClr val="EA9600"/>
                </a:solidFill>
                <a:latin typeface="Arial Black" panose="020B0A04020102020204" pitchFamily="34" charset="0"/>
                <a:cs typeface="Arial" panose="020B0604020202020204" pitchFamily="34" charset="0"/>
              </a:rPr>
              <a:t>Welcome to the field of Hospitality and Tourism</a:t>
            </a:r>
          </a:p>
          <a:p>
            <a:pPr algn="ctr" eaLnBrk="1" hangingPunct="1">
              <a:defRPr/>
            </a:pPr>
            <a:r>
              <a:rPr lang="en-US" altLang="en-US" sz="4800" dirty="0">
                <a:solidFill>
                  <a:schemeClr val="accent4">
                    <a:lumMod val="75000"/>
                  </a:schemeClr>
                </a:solidFill>
                <a:latin typeface="Arial Black" panose="020B0A04020102020204" pitchFamily="34" charset="0"/>
                <a:cs typeface="Arial" panose="020B0604020202020204" pitchFamily="34" charset="0"/>
              </a:rPr>
              <a:t> </a:t>
            </a:r>
          </a:p>
          <a:p>
            <a:pPr algn="ctr" eaLnBrk="1" hangingPunct="1">
              <a:defRPr/>
            </a:pPr>
            <a:r>
              <a:rPr lang="en-US" altLang="en-US" sz="3600" dirty="0">
                <a:solidFill>
                  <a:srgbClr val="0070C0"/>
                </a:solidFill>
                <a:latin typeface="Arial Black" panose="020B0A04020102020204" pitchFamily="34" charset="0"/>
                <a:cs typeface="Arial" panose="020B0604020202020204" pitchFamily="34" charset="0"/>
              </a:rPr>
              <a:t>The future is yours</a:t>
            </a:r>
          </a:p>
          <a:p>
            <a:pPr algn="ctr" eaLnBrk="1" hangingPunct="1">
              <a:defRPr/>
            </a:pPr>
            <a:r>
              <a:rPr lang="en-US" altLang="en-US" sz="3600" dirty="0">
                <a:solidFill>
                  <a:srgbClr val="0070C0"/>
                </a:solidFill>
                <a:latin typeface="Arial Black" panose="020B0A04020102020204" pitchFamily="34" charset="0"/>
                <a:cs typeface="Arial" panose="020B0604020202020204" pitchFamily="34" charset="0"/>
              </a:rPr>
              <a:t>if you understand its sociocultural and operational parameters</a:t>
            </a:r>
            <a:endParaRPr lang="en-US" altLang="en-US" sz="36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87332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47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609601"/>
            <a:ext cx="8534400" cy="7281863"/>
          </a:xfrm>
          <a:prstGeom prst="rect">
            <a:avLst/>
          </a:prstGeom>
        </p:spPr>
        <p:txBody>
          <a:bodyPr>
            <a:spAutoFit/>
          </a:bodyPr>
          <a:lstStyle/>
          <a:p>
            <a:pPr algn="ctr">
              <a:spcAft>
                <a:spcPts val="1500"/>
              </a:spcAft>
              <a:defRPr/>
            </a:pPr>
            <a:r>
              <a:rPr lang="en-US" sz="2500" b="1" kern="1400" spc="2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TEN IMPORTANT WORLD TOURISM ISSUES FOR 2020</a:t>
            </a:r>
            <a:endParaRPr lang="en-US" sz="26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defRPr/>
            </a:pPr>
            <a:r>
              <a:rPr lang="en-US" sz="2600" b="1" dirty="0">
                <a:latin typeface="Times New Roman" panose="02020603050405020304" pitchFamily="18" charset="0"/>
                <a:ea typeface="Calibri" panose="020F0502020204030204" pitchFamily="34" charset="0"/>
                <a:cs typeface="Times New Roman" panose="02020603050405020304" pitchFamily="18" charset="0"/>
              </a:rPr>
              <a:t>1.   Maintaining a destination’s sustainable tourism development: economic, social, cultural, natural and built resources</a:t>
            </a:r>
          </a:p>
          <a:p>
            <a:pPr>
              <a:lnSpc>
                <a:spcPct val="107000"/>
              </a:lnSpc>
              <a:spcAft>
                <a:spcPts val="800"/>
              </a:spcAft>
              <a:defRPr/>
            </a:pPr>
            <a:r>
              <a:rPr lang="en-US" sz="2600" b="1" dirty="0">
                <a:latin typeface="Times New Roman" panose="02020603050405020304" pitchFamily="18" charset="0"/>
                <a:ea typeface="Calibri" panose="020F0502020204030204" pitchFamily="34" charset="0"/>
                <a:cs typeface="Times New Roman" panose="02020603050405020304" pitchFamily="18" charset="0"/>
              </a:rPr>
              <a:t>2.   Concern for safety and security remains an important issue to address within the global tourism industry</a:t>
            </a:r>
          </a:p>
          <a:p>
            <a:pPr>
              <a:lnSpc>
                <a:spcPct val="107000"/>
              </a:lnSpc>
              <a:spcAft>
                <a:spcPts val="800"/>
              </a:spcAft>
              <a:defRPr/>
            </a:pPr>
            <a:r>
              <a:rPr lang="en-US" sz="2600" b="1" dirty="0">
                <a:latin typeface="Times New Roman" panose="02020603050405020304" pitchFamily="18" charset="0"/>
                <a:ea typeface="Calibri" panose="020F0502020204030204" pitchFamily="34" charset="0"/>
                <a:cs typeface="Times New Roman" panose="02020603050405020304" pitchFamily="18" charset="0"/>
              </a:rPr>
              <a:t>3.   Responding to concerns for long-term impacts on the tourism industry of overtourism, climate change and global warming</a:t>
            </a:r>
          </a:p>
          <a:p>
            <a:pPr>
              <a:lnSpc>
                <a:spcPct val="107000"/>
              </a:lnSpc>
              <a:spcAft>
                <a:spcPts val="800"/>
              </a:spcAft>
              <a:defRPr/>
            </a:pPr>
            <a:r>
              <a:rPr lang="en-US" sz="2600" b="1" dirty="0">
                <a:latin typeface="Times New Roman" panose="02020603050405020304" pitchFamily="18" charset="0"/>
                <a:ea typeface="Calibri" panose="020F0502020204030204" pitchFamily="34" charset="0"/>
                <a:cs typeface="Times New Roman" panose="02020603050405020304" pitchFamily="18" charset="0"/>
              </a:rPr>
              <a:t>4.   Impact on the travel and tourism industry resulting from global economic, social, cultural and political directions</a:t>
            </a:r>
          </a:p>
          <a:p>
            <a:pPr marL="342900" indent="-342900">
              <a:lnSpc>
                <a:spcPct val="107000"/>
              </a:lnSpc>
              <a:spcAft>
                <a:spcPts val="800"/>
              </a:spcAft>
              <a:buFontTx/>
              <a:buAutoNum type="arabicPeriod" startAt="5"/>
              <a:defRPr/>
            </a:pPr>
            <a:endParaRPr lang="en-US"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Tx/>
              <a:buAutoNum type="arabicPeriod" startAt="5"/>
              <a:defRPr/>
            </a:pPr>
            <a:endParaRPr lang="en-US"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Tx/>
              <a:buAutoNum type="arabicPeriod" startAt="5"/>
              <a:defRPr/>
            </a:pP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defRPr/>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0178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28600"/>
            <a:ext cx="8534400" cy="8413750"/>
          </a:xfrm>
          <a:prstGeom prst="rect">
            <a:avLst/>
          </a:prstGeom>
        </p:spPr>
        <p:txBody>
          <a:bodyPr>
            <a:spAutoFit/>
          </a:bodyPr>
          <a:lstStyle/>
          <a:p>
            <a:pPr marL="457200">
              <a:defRPr/>
            </a:pPr>
            <a:r>
              <a:rPr lang="en-US" dirty="0">
                <a:latin typeface="Arial Narrow" panose="020B0606020202030204" pitchFamily="34" charset="0"/>
                <a:ea typeface="Times New Roman" panose="02020603050405020304" pitchFamily="18" charset="0"/>
                <a:cs typeface="Times New Roman" panose="02020603050405020304" pitchFamily="18" charset="0"/>
              </a:rPr>
              <a:t> </a:t>
            </a:r>
            <a:endParaRPr lang="en-US" sz="1400" dirty="0">
              <a:latin typeface="Arial Narrow" panose="020B0606020202030204" pitchFamily="34" charset="0"/>
              <a:ea typeface="Times New Roman" panose="02020603050405020304" pitchFamily="18" charset="0"/>
              <a:cs typeface="Times New Roman" panose="02020603050405020304" pitchFamily="18" charset="0"/>
            </a:endParaRPr>
          </a:p>
          <a:p>
            <a:pPr>
              <a:lnSpc>
                <a:spcPct val="107000"/>
              </a:lnSpc>
              <a:spcAft>
                <a:spcPts val="800"/>
              </a:spcAft>
              <a:defRPr/>
            </a:pPr>
            <a:r>
              <a:rPr lang="en-US" sz="2400" b="1" dirty="0">
                <a:latin typeface="Times New Roman" panose="02020603050405020304" pitchFamily="18" charset="0"/>
                <a:ea typeface="Calibri" panose="020F0502020204030204" pitchFamily="34" charset="0"/>
                <a:cs typeface="Times New Roman" panose="02020603050405020304" pitchFamily="18" charset="0"/>
              </a:rPr>
              <a:t>5.  Necessity for increased local, regional, national, and Int’l leadership in tourism policy and strategic planning</a:t>
            </a:r>
          </a:p>
          <a:p>
            <a:pPr>
              <a:lnSpc>
                <a:spcPct val="107000"/>
              </a:lnSpc>
              <a:spcAft>
                <a:spcPts val="800"/>
              </a:spcAft>
              <a:defRPr/>
            </a:pPr>
            <a:r>
              <a:rPr lang="en-US" sz="2400" b="1" dirty="0">
                <a:latin typeface="Times New Roman" panose="02020603050405020304" pitchFamily="18" charset="0"/>
                <a:ea typeface="Calibri" panose="020F0502020204030204" pitchFamily="34" charset="0"/>
                <a:cs typeface="Times New Roman" panose="02020603050405020304" pitchFamily="18" charset="0"/>
              </a:rPr>
              <a:t> 6.  Resolving barriers to travel: costs, visas, passports, immigration issues, airline services, fees, and delays </a:t>
            </a:r>
          </a:p>
          <a:p>
            <a:pPr>
              <a:lnSpc>
                <a:spcPct val="107000"/>
              </a:lnSpc>
              <a:spcAft>
                <a:spcPts val="800"/>
              </a:spcAft>
              <a:defRPr/>
            </a:pPr>
            <a:r>
              <a:rPr lang="en-US" sz="2400" b="1" dirty="0">
                <a:latin typeface="Times New Roman" panose="02020603050405020304" pitchFamily="18" charset="0"/>
                <a:ea typeface="Calibri" panose="020F0502020204030204" pitchFamily="34" charset="0"/>
                <a:cs typeface="Times New Roman" panose="02020603050405020304" pitchFamily="18" charset="0"/>
              </a:rPr>
              <a:t>7.   Educating travelers/businesses toward better management in the application of new technologies, in the tourism industry</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defRPr/>
            </a:pPr>
            <a:r>
              <a:rPr lang="en-US" sz="2400" b="1" dirty="0">
                <a:latin typeface="Times New Roman" panose="02020603050405020304" pitchFamily="18" charset="0"/>
                <a:ea typeface="Calibri" panose="020F0502020204030204" pitchFamily="34" charset="0"/>
                <a:cs typeface="Times New Roman" panose="02020603050405020304" pitchFamily="18" charset="0"/>
              </a:rPr>
              <a:t>8.   Maintaining a sustainable, engaged, skilled and experienced workforce in order to deliver quality tourism experiences</a:t>
            </a:r>
          </a:p>
          <a:p>
            <a:pPr>
              <a:lnSpc>
                <a:spcPct val="107000"/>
              </a:lnSpc>
              <a:spcAft>
                <a:spcPts val="800"/>
              </a:spcAft>
              <a:defRPr/>
            </a:pPr>
            <a:r>
              <a:rPr lang="en-US" sz="2400" b="1" dirty="0">
                <a:latin typeface="Times New Roman" panose="02020603050405020304" pitchFamily="18" charset="0"/>
                <a:ea typeface="Calibri" panose="020F0502020204030204" pitchFamily="34" charset="0"/>
                <a:cs typeface="Times New Roman" panose="02020603050405020304" pitchFamily="18" charset="0"/>
              </a:rPr>
              <a:t>9.   Effect on travel from natural and human-induced disasters, health issues, humanitarian crises and political disruptions</a:t>
            </a:r>
          </a:p>
          <a:p>
            <a:pPr>
              <a:lnSpc>
                <a:spcPct val="107000"/>
              </a:lnSpc>
              <a:spcAft>
                <a:spcPts val="800"/>
              </a:spcAft>
              <a:defRPr/>
            </a:pPr>
            <a:r>
              <a:rPr lang="en-US" sz="2400" b="1" dirty="0">
                <a:latin typeface="Times New Roman" panose="02020603050405020304" pitchFamily="18" charset="0"/>
                <a:ea typeface="Calibri" panose="020F0502020204030204" pitchFamily="34" charset="0"/>
                <a:cs typeface="Times New Roman" panose="02020603050405020304" pitchFamily="18" charset="0"/>
              </a:rPr>
              <a:t>10. Utilize tourism as a vehicle for bringing indigenous and rural populations out of their state of oppression and marginalization  </a:t>
            </a:r>
          </a:p>
          <a:p>
            <a:pPr>
              <a:lnSpc>
                <a:spcPct val="107000"/>
              </a:lnSpc>
              <a:spcAft>
                <a:spcPts val="800"/>
              </a:spcAft>
              <a:defRPr/>
            </a:pPr>
            <a:r>
              <a:rPr lang="en-US" dirty="0">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defRPr/>
            </a:pP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defRPr/>
            </a:pP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defRPr/>
            </a:pP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defRPr/>
            </a:pP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defRPr/>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0970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a:p>
        </p:txBody>
      </p:sp>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48</a:t>
            </a:fld>
            <a:endParaRPr lang="it-IT">
              <a:solidFill>
                <a:prstClr val="white"/>
              </a:solidFill>
            </a:endParaRPr>
          </a:p>
        </p:txBody>
      </p:sp>
      <p:sp>
        <p:nvSpPr>
          <p:cNvPr id="6" name="Rettangolo 5"/>
          <p:cNvSpPr/>
          <p:nvPr/>
        </p:nvSpPr>
        <p:spPr>
          <a:xfrm>
            <a:off x="2310354" y="2967335"/>
            <a:ext cx="7571303" cy="923330"/>
          </a:xfrm>
          <a:prstGeom prst="rect">
            <a:avLst/>
          </a:prstGeom>
          <a:noFill/>
        </p:spPr>
        <p:txBody>
          <a:bodyPr wrap="none" lIns="91440" tIns="45720" rIns="91440" bIns="45720">
            <a:spAutoFit/>
            <a:scene3d>
              <a:camera prst="isometricOffAxis1Right"/>
              <a:lightRig rig="threePt" dir="t"/>
            </a:scene3d>
          </a:bodyPr>
          <a:lstStyle/>
          <a:p>
            <a:pPr algn="ctr"/>
            <a:r>
              <a:rPr lang="it-IT" sz="5400" b="1" cap="none" spc="0" dirty="0" smtClean="0">
                <a:ln w="12700">
                  <a:solidFill>
                    <a:schemeClr val="accent1"/>
                  </a:solidFill>
                  <a:prstDash val="solid"/>
                </a:ln>
                <a:solidFill>
                  <a:srgbClr val="FF0000"/>
                </a:solidFill>
                <a:effectLst>
                  <a:outerShdw dist="38100" dir="2640000" algn="bl" rotWithShape="0">
                    <a:schemeClr val="accent1"/>
                  </a:outerShdw>
                </a:effectLst>
              </a:rPr>
              <a:t>Grazie per l’attenzione</a:t>
            </a:r>
            <a:endParaRPr lang="it-IT" sz="5400" b="1" cap="none" spc="0" dirty="0">
              <a:ln w="12700">
                <a:solidFill>
                  <a:schemeClr val="accent1"/>
                </a:solidFill>
                <a:prstDash val="solid"/>
              </a:ln>
              <a:solidFill>
                <a:srgbClr val="FF0000"/>
              </a:solidFill>
              <a:effectLst>
                <a:outerShdw dist="38100" dir="2640000" algn="bl" rotWithShape="0">
                  <a:schemeClr val="accent1"/>
                </a:outerShdw>
              </a:effectLst>
            </a:endParaRPr>
          </a:p>
        </p:txBody>
      </p:sp>
    </p:spTree>
    <p:extLst>
      <p:ext uri="{BB962C8B-B14F-4D97-AF65-F5344CB8AC3E}">
        <p14:creationId xmlns:p14="http://schemas.microsoft.com/office/powerpoint/2010/main" val="202238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382000" cy="990600"/>
          </a:xfrm>
        </p:spPr>
        <p:txBody>
          <a:bodyPr>
            <a:normAutofit/>
          </a:bodyPr>
          <a:lstStyle/>
          <a:p>
            <a:pPr>
              <a:defRPr/>
            </a:pPr>
            <a:r>
              <a:rPr lang="en-US" dirty="0">
                <a:solidFill>
                  <a:schemeClr val="tx1">
                    <a:lumMod val="75000"/>
                    <a:lumOff val="25000"/>
                  </a:schemeClr>
                </a:solidFill>
              </a:rPr>
              <a:t/>
            </a:r>
            <a:br>
              <a:rPr lang="en-US" dirty="0">
                <a:solidFill>
                  <a:schemeClr val="tx1">
                    <a:lumMod val="75000"/>
                    <a:lumOff val="25000"/>
                  </a:schemeClr>
                </a:solidFill>
              </a:rPr>
            </a:br>
            <a:endParaRPr lang="en-US" dirty="0">
              <a:solidFill>
                <a:schemeClr val="tx1">
                  <a:lumMod val="75000"/>
                  <a:lumOff val="25000"/>
                </a:schemeClr>
              </a:solidFill>
            </a:endParaRPr>
          </a:p>
        </p:txBody>
      </p:sp>
      <p:sp>
        <p:nvSpPr>
          <p:cNvPr id="3" name="Content Placeholder 2"/>
          <p:cNvSpPr>
            <a:spLocks noGrp="1"/>
          </p:cNvSpPr>
          <p:nvPr>
            <p:ph idx="1"/>
          </p:nvPr>
        </p:nvSpPr>
        <p:spPr>
          <a:xfrm>
            <a:off x="1828800" y="0"/>
            <a:ext cx="8610600" cy="6096000"/>
          </a:xfrm>
        </p:spPr>
        <p:txBody>
          <a:bodyPr>
            <a:normAutofit lnSpcReduction="10000"/>
          </a:bodyPr>
          <a:lstStyle/>
          <a:p>
            <a:pPr eaLnBrk="1" hangingPunct="1">
              <a:buFont typeface="Wingdings" panose="05000000000000000000" pitchFamily="2" charset="2"/>
              <a:buNone/>
              <a:defRPr/>
            </a:pPr>
            <a:r>
              <a:rPr lang="en-US" altLang="en-US" sz="1600" b="1" dirty="0">
                <a:solidFill>
                  <a:srgbClr val="FFC000"/>
                </a:solidFill>
                <a:latin typeface="Arial Black" panose="020B0A04020102020204" pitchFamily="34" charset="0"/>
                <a:cs typeface="Times New Roman" panose="02020603050405020304" pitchFamily="18" charset="0"/>
              </a:rPr>
              <a:t>       </a:t>
            </a:r>
          </a:p>
          <a:p>
            <a:pPr algn="ctr" eaLnBrk="1" hangingPunct="1">
              <a:buFont typeface="Calibri" panose="020F0502020204030204" pitchFamily="34" charset="0"/>
              <a:buNone/>
              <a:defRPr/>
            </a:pPr>
            <a:endParaRPr lang="en-US" sz="1000" b="1" dirty="0">
              <a:solidFill>
                <a:schemeClr val="accent2">
                  <a:lumMod val="75000"/>
                </a:schemeClr>
              </a:solidFill>
              <a:latin typeface="Arial Black" panose="020B0A04020102020204" pitchFamily="34" charset="0"/>
              <a:cs typeface="Times New Roman" panose="02020603050405020304" pitchFamily="18" charset="0"/>
            </a:endParaRPr>
          </a:p>
          <a:p>
            <a:pPr algn="ctr" eaLnBrk="1" hangingPunct="1">
              <a:buFont typeface="Calibri" panose="020F0502020204030204" pitchFamily="34" charset="0"/>
              <a:buNone/>
              <a:defRPr/>
            </a:pPr>
            <a:r>
              <a:rPr lang="en-US" sz="3300" b="1" dirty="0">
                <a:solidFill>
                  <a:schemeClr val="accent2">
                    <a:lumMod val="75000"/>
                  </a:schemeClr>
                </a:solidFill>
                <a:latin typeface="Arial Black" panose="020B0A04020102020204" pitchFamily="34" charset="0"/>
                <a:cs typeface="Times New Roman" panose="02020603050405020304" pitchFamily="18" charset="0"/>
              </a:rPr>
              <a:t>Serving Tourists, Pleasing Residents</a:t>
            </a:r>
            <a:r>
              <a:rPr lang="en-US" altLang="en-US" sz="3300" b="1" dirty="0">
                <a:solidFill>
                  <a:schemeClr val="accent2">
                    <a:lumMod val="75000"/>
                  </a:schemeClr>
                </a:solidFill>
                <a:latin typeface="Arial Black" panose="020B0A04020102020204" pitchFamily="34" charset="0"/>
              </a:rPr>
              <a:t>   </a:t>
            </a:r>
            <a:endParaRPr lang="en-US" altLang="en-US" sz="2800" b="1" dirty="0">
              <a:solidFill>
                <a:schemeClr val="accent2">
                  <a:lumMod val="75000"/>
                </a:schemeClr>
              </a:solidFill>
              <a:latin typeface="Arial Black" panose="020B0A04020102020204" pitchFamily="34" charset="0"/>
            </a:endParaRPr>
          </a:p>
          <a:p>
            <a:pPr eaLnBrk="1" hangingPunct="1">
              <a:buFont typeface="Calibri" panose="020F0502020204030204" pitchFamily="34" charset="0"/>
              <a:buNone/>
              <a:defRPr/>
            </a:pPr>
            <a:endParaRPr lang="en-US" altLang="en-US" sz="2800" b="1" dirty="0">
              <a:solidFill>
                <a:schemeClr val="accent2">
                  <a:lumMod val="75000"/>
                </a:schemeClr>
              </a:solidFill>
              <a:latin typeface="Arial Black" panose="020B0A04020102020204" pitchFamily="34" charset="0"/>
            </a:endParaRPr>
          </a:p>
          <a:p>
            <a:pPr eaLnBrk="1" hangingPunct="1">
              <a:buFont typeface="Calibri" panose="020F0502020204030204" pitchFamily="34" charset="0"/>
              <a:buNone/>
              <a:defRPr/>
            </a:pPr>
            <a:r>
              <a:rPr lang="en-US" altLang="en-US" sz="2800" b="1" dirty="0">
                <a:solidFill>
                  <a:schemeClr val="accent2">
                    <a:lumMod val="75000"/>
                  </a:schemeClr>
                </a:solidFill>
                <a:latin typeface="Arial Black" panose="020B0A04020102020204" pitchFamily="34" charset="0"/>
              </a:rPr>
              <a:t>Tourism’s Cultural Forms &amp; Forces</a:t>
            </a:r>
            <a:endParaRPr lang="en-US" altLang="en-US" sz="2800" b="1" dirty="0">
              <a:solidFill>
                <a:schemeClr val="accent2">
                  <a:lumMod val="75000"/>
                </a:schemeClr>
              </a:solidFill>
              <a:latin typeface="Arial Black" panose="020B0A04020102020204" pitchFamily="34" charset="0"/>
              <a:cs typeface="Times New Roman" panose="02020603050405020304" pitchFamily="18" charset="0"/>
            </a:endParaRPr>
          </a:p>
          <a:p>
            <a:pPr eaLnBrk="1" hangingPunct="1">
              <a:buFont typeface="Wingdings" panose="05000000000000000000" pitchFamily="2" charset="2"/>
              <a:buNone/>
              <a:defRPr/>
            </a:pPr>
            <a:r>
              <a:rPr lang="en-US" altLang="en-US" sz="2800" b="1" dirty="0">
                <a:solidFill>
                  <a:schemeClr val="accent2">
                    <a:lumMod val="75000"/>
                  </a:schemeClr>
                </a:solidFill>
                <a:latin typeface="Arial Black" panose="020B0A04020102020204" pitchFamily="34" charset="0"/>
                <a:cs typeface="Times New Roman" panose="02020603050405020304" pitchFamily="18" charset="0"/>
              </a:rPr>
              <a:t>     ■</a:t>
            </a:r>
            <a:r>
              <a:rPr lang="en-US" altLang="en-US" sz="2800" b="1" dirty="0">
                <a:solidFill>
                  <a:srgbClr val="FF0000"/>
                </a:solidFill>
                <a:latin typeface="Arial Black" panose="020B0A04020102020204" pitchFamily="34" charset="0"/>
                <a:cs typeface="Times New Roman" panose="02020603050405020304" pitchFamily="18" charset="0"/>
              </a:rPr>
              <a:t> </a:t>
            </a:r>
            <a:r>
              <a:rPr lang="en-US" altLang="en-US" sz="2800" b="1" dirty="0">
                <a:solidFill>
                  <a:srgbClr val="0070C0"/>
                </a:solidFill>
                <a:latin typeface="Arial Black" panose="020B0A04020102020204" pitchFamily="34" charset="0"/>
              </a:rPr>
              <a:t>Local (host) Culture</a:t>
            </a:r>
            <a:endParaRPr lang="en-US" altLang="en-US" sz="2800" dirty="0">
              <a:solidFill>
                <a:srgbClr val="0070C0"/>
              </a:solidFill>
              <a:latin typeface="Arial Black" panose="020B0A04020102020204" pitchFamily="34" charset="0"/>
            </a:endParaRPr>
          </a:p>
          <a:p>
            <a:pPr eaLnBrk="1" hangingPunct="1">
              <a:buFont typeface="Wingdings" panose="05000000000000000000" pitchFamily="2" charset="2"/>
              <a:buNone/>
              <a:defRPr/>
            </a:pPr>
            <a:r>
              <a:rPr lang="en-US" altLang="en-US" sz="2800" b="1" dirty="0">
                <a:solidFill>
                  <a:schemeClr val="accent2">
                    <a:lumMod val="75000"/>
                  </a:schemeClr>
                </a:solidFill>
                <a:latin typeface="Arial Black" panose="020B0A04020102020204" pitchFamily="34" charset="0"/>
                <a:cs typeface="Times New Roman" panose="02020603050405020304" pitchFamily="18" charset="0"/>
              </a:rPr>
              <a:t>     ■</a:t>
            </a:r>
            <a:r>
              <a:rPr lang="en-US" altLang="en-US" sz="2800" b="1" dirty="0">
                <a:solidFill>
                  <a:srgbClr val="FFC000"/>
                </a:solidFill>
                <a:latin typeface="Arial Black" panose="020B0A04020102020204" pitchFamily="34" charset="0"/>
                <a:cs typeface="Times New Roman" panose="02020603050405020304" pitchFamily="18" charset="0"/>
              </a:rPr>
              <a:t> </a:t>
            </a:r>
            <a:r>
              <a:rPr lang="en-US" altLang="en-US" sz="2800" b="1" dirty="0">
                <a:solidFill>
                  <a:srgbClr val="0070C0"/>
                </a:solidFill>
                <a:latin typeface="Arial Black" panose="020B0A04020102020204" pitchFamily="34" charset="0"/>
              </a:rPr>
              <a:t>Tourist (guest) Culture</a:t>
            </a:r>
            <a:endParaRPr lang="en-US" altLang="en-US" sz="2800" dirty="0">
              <a:solidFill>
                <a:srgbClr val="0070C0"/>
              </a:solidFill>
              <a:latin typeface="Arial Black" panose="020B0A04020102020204" pitchFamily="34" charset="0"/>
            </a:endParaRPr>
          </a:p>
          <a:p>
            <a:pPr eaLnBrk="1" hangingPunct="1">
              <a:buFont typeface="Wingdings" panose="05000000000000000000" pitchFamily="2" charset="2"/>
              <a:buNone/>
              <a:defRPr/>
            </a:pPr>
            <a:r>
              <a:rPr lang="en-US" altLang="en-US" sz="2800" b="1" dirty="0">
                <a:solidFill>
                  <a:schemeClr val="accent2">
                    <a:lumMod val="75000"/>
                  </a:schemeClr>
                </a:solidFill>
                <a:latin typeface="Arial Black" panose="020B0A04020102020204" pitchFamily="34" charset="0"/>
                <a:cs typeface="Times New Roman" panose="02020603050405020304" pitchFamily="18" charset="0"/>
              </a:rPr>
              <a:t>     ■</a:t>
            </a:r>
            <a:r>
              <a:rPr lang="en-US" altLang="en-US" sz="2800" b="1" dirty="0">
                <a:solidFill>
                  <a:srgbClr val="FFC000"/>
                </a:solidFill>
                <a:latin typeface="Arial Black" panose="020B0A04020102020204" pitchFamily="34" charset="0"/>
                <a:cs typeface="Times New Roman" panose="02020603050405020304" pitchFamily="18" charset="0"/>
              </a:rPr>
              <a:t> </a:t>
            </a:r>
            <a:r>
              <a:rPr lang="en-US" altLang="en-US" sz="2800" b="1" dirty="0">
                <a:solidFill>
                  <a:srgbClr val="0070C0"/>
                </a:solidFill>
                <a:latin typeface="Arial Black" panose="020B0A04020102020204" pitchFamily="34" charset="0"/>
              </a:rPr>
              <a:t>National (carry-on) Culture</a:t>
            </a:r>
          </a:p>
          <a:p>
            <a:pPr eaLnBrk="1" hangingPunct="1">
              <a:buFont typeface="Wingdings" panose="05000000000000000000" pitchFamily="2" charset="2"/>
              <a:buNone/>
              <a:defRPr/>
            </a:pPr>
            <a:r>
              <a:rPr lang="en-US" altLang="en-US" sz="2800" b="1" dirty="0">
                <a:solidFill>
                  <a:srgbClr val="0070C0"/>
                </a:solidFill>
                <a:latin typeface="Arial Black" panose="020B0A04020102020204" pitchFamily="34" charset="0"/>
                <a:cs typeface="Times New Roman" panose="02020603050405020304" pitchFamily="18" charset="0"/>
              </a:rPr>
              <a:t>	    </a:t>
            </a:r>
            <a:r>
              <a:rPr lang="en-US" altLang="en-US" sz="2800" b="1" dirty="0">
                <a:solidFill>
                  <a:schemeClr val="accent2">
                    <a:lumMod val="75000"/>
                  </a:schemeClr>
                </a:solidFill>
                <a:latin typeface="Arial Black" panose="020B0A04020102020204" pitchFamily="34" charset="0"/>
                <a:cs typeface="Times New Roman" panose="02020603050405020304" pitchFamily="18" charset="0"/>
              </a:rPr>
              <a:t>■ </a:t>
            </a:r>
            <a:r>
              <a:rPr lang="en-US" altLang="en-US" sz="2800" b="1" dirty="0">
                <a:solidFill>
                  <a:srgbClr val="0070C0"/>
                </a:solidFill>
                <a:latin typeface="Arial Black" panose="020B0A04020102020204" pitchFamily="34" charset="0"/>
              </a:rPr>
              <a:t>Hospitality (professional) Culture</a:t>
            </a:r>
            <a:endParaRPr lang="en-US" altLang="en-US" sz="2800" dirty="0">
              <a:solidFill>
                <a:srgbClr val="0070C0"/>
              </a:solidFill>
              <a:latin typeface="Arial Black" panose="020B0A04020102020204" pitchFamily="34" charset="0"/>
            </a:endParaRPr>
          </a:p>
          <a:p>
            <a:pPr eaLnBrk="1" hangingPunct="1">
              <a:buFont typeface="Wingdings" panose="05000000000000000000" pitchFamily="2" charset="2"/>
              <a:buNone/>
              <a:defRPr/>
            </a:pPr>
            <a:r>
              <a:rPr lang="en-US" altLang="en-US" sz="2800" b="1" dirty="0">
                <a:solidFill>
                  <a:schemeClr val="accent2">
                    <a:lumMod val="75000"/>
                  </a:schemeClr>
                </a:solidFill>
                <a:latin typeface="Arial Black" panose="020B0A04020102020204" pitchFamily="34" charset="0"/>
                <a:cs typeface="Times New Roman" panose="02020603050405020304" pitchFamily="18" charset="0"/>
              </a:rPr>
              <a:t>     ■</a:t>
            </a:r>
            <a:r>
              <a:rPr lang="en-US" altLang="en-US" sz="2800" b="1" dirty="0">
                <a:solidFill>
                  <a:srgbClr val="FFC000"/>
                </a:solidFill>
                <a:latin typeface="Arial Black" panose="020B0A04020102020204" pitchFamily="34" charset="0"/>
                <a:cs typeface="Times New Roman" panose="02020603050405020304" pitchFamily="18" charset="0"/>
              </a:rPr>
              <a:t> </a:t>
            </a:r>
            <a:r>
              <a:rPr lang="en-US" altLang="en-US" sz="2800" b="1" dirty="0">
                <a:solidFill>
                  <a:srgbClr val="0070C0"/>
                </a:solidFill>
                <a:latin typeface="Arial Black" panose="020B0A04020102020204" pitchFamily="34" charset="0"/>
              </a:rPr>
              <a:t>Corporate (company specific) Culture</a:t>
            </a:r>
          </a:p>
          <a:p>
            <a:pPr eaLnBrk="1" hangingPunct="1">
              <a:buFont typeface="Wingdings" panose="05000000000000000000" pitchFamily="2" charset="2"/>
              <a:buNone/>
              <a:defRPr/>
            </a:pPr>
            <a:r>
              <a:rPr lang="en-US" altLang="en-US" sz="2800" b="1" dirty="0">
                <a:solidFill>
                  <a:srgbClr val="0070C0"/>
                </a:solidFill>
                <a:latin typeface="Arial Black" panose="020B0A04020102020204" pitchFamily="34" charset="0"/>
              </a:rPr>
              <a:t>     </a:t>
            </a:r>
            <a:r>
              <a:rPr lang="en-US" altLang="en-US" sz="2800" b="1" dirty="0">
                <a:solidFill>
                  <a:schemeClr val="accent2">
                    <a:lumMod val="75000"/>
                  </a:schemeClr>
                </a:solidFill>
                <a:latin typeface="Arial Black" panose="020B0A04020102020204" pitchFamily="34" charset="0"/>
                <a:cs typeface="Times New Roman" panose="02020603050405020304" pitchFamily="18" charset="0"/>
              </a:rPr>
              <a:t>■ </a:t>
            </a:r>
            <a:r>
              <a:rPr lang="en-US" altLang="en-US" sz="2800" b="1" dirty="0">
                <a:solidFill>
                  <a:srgbClr val="0070C0"/>
                </a:solidFill>
                <a:latin typeface="Arial Black" panose="020B0A04020102020204" pitchFamily="34" charset="0"/>
              </a:rPr>
              <a:t>Culture mix</a:t>
            </a:r>
          </a:p>
          <a:p>
            <a:pPr eaLnBrk="1" hangingPunct="1">
              <a:buFont typeface="Wingdings" panose="05000000000000000000" pitchFamily="2" charset="2"/>
              <a:buNone/>
              <a:defRPr/>
            </a:pPr>
            <a:endParaRPr lang="en-US" altLang="en-US" dirty="0">
              <a:latin typeface="Arial Black" panose="020B0A04020102020204" pitchFamily="34" charset="0"/>
            </a:endParaRPr>
          </a:p>
          <a:p>
            <a:pPr eaLnBrk="1" hangingPunct="1">
              <a:defRPr/>
            </a:pPr>
            <a:endParaRPr lang="en-US" altLang="en-US" dirty="0"/>
          </a:p>
        </p:txBody>
      </p:sp>
    </p:spTree>
    <p:extLst>
      <p:ext uri="{BB962C8B-B14F-4D97-AF65-F5344CB8AC3E}">
        <p14:creationId xmlns:p14="http://schemas.microsoft.com/office/powerpoint/2010/main" val="404610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382000" cy="990600"/>
          </a:xfrm>
        </p:spPr>
        <p:txBody>
          <a:bodyPr>
            <a:normAutofit/>
          </a:bodyPr>
          <a:lstStyle/>
          <a:p>
            <a:pPr>
              <a:defRPr/>
            </a:pPr>
            <a:r>
              <a:rPr lang="en-US" dirty="0">
                <a:solidFill>
                  <a:schemeClr val="tx1">
                    <a:lumMod val="75000"/>
                    <a:lumOff val="25000"/>
                  </a:schemeClr>
                </a:solidFill>
              </a:rPr>
              <a:t/>
            </a:r>
            <a:br>
              <a:rPr lang="en-US" dirty="0">
                <a:solidFill>
                  <a:schemeClr val="tx1">
                    <a:lumMod val="75000"/>
                    <a:lumOff val="25000"/>
                  </a:schemeClr>
                </a:solidFill>
              </a:rPr>
            </a:br>
            <a:endParaRPr lang="en-US" dirty="0">
              <a:solidFill>
                <a:schemeClr val="tx1">
                  <a:lumMod val="75000"/>
                  <a:lumOff val="25000"/>
                </a:schemeClr>
              </a:solidFill>
            </a:endParaRPr>
          </a:p>
        </p:txBody>
      </p:sp>
      <p:sp>
        <p:nvSpPr>
          <p:cNvPr id="3" name="Content Placeholder 2"/>
          <p:cNvSpPr>
            <a:spLocks noGrp="1"/>
          </p:cNvSpPr>
          <p:nvPr>
            <p:ph idx="1"/>
          </p:nvPr>
        </p:nvSpPr>
        <p:spPr>
          <a:xfrm>
            <a:off x="1981200" y="20638"/>
            <a:ext cx="8458200" cy="6096000"/>
          </a:xfrm>
        </p:spPr>
        <p:txBody>
          <a:bodyPr>
            <a:normAutofit fontScale="92500" lnSpcReduction="10000"/>
          </a:bodyPr>
          <a:lstStyle/>
          <a:p>
            <a:pPr eaLnBrk="1" hangingPunct="1">
              <a:buFont typeface="Wingdings" panose="05000000000000000000" pitchFamily="2" charset="2"/>
              <a:buNone/>
              <a:defRPr/>
            </a:pPr>
            <a:r>
              <a:rPr lang="en-US" altLang="en-US" sz="1600" b="1" dirty="0">
                <a:solidFill>
                  <a:srgbClr val="FFC000"/>
                </a:solidFill>
                <a:latin typeface="Arial Black" panose="020B0A04020102020204" pitchFamily="34" charset="0"/>
                <a:cs typeface="Times New Roman" panose="02020603050405020304" pitchFamily="18" charset="0"/>
              </a:rPr>
              <a:t>       </a:t>
            </a:r>
          </a:p>
          <a:p>
            <a:pPr eaLnBrk="1" hangingPunct="1">
              <a:buFont typeface="Wingdings" panose="05000000000000000000" pitchFamily="2" charset="2"/>
              <a:buNone/>
              <a:defRPr/>
            </a:pPr>
            <a:endParaRPr lang="en-US" altLang="en-US" b="1" dirty="0">
              <a:solidFill>
                <a:schemeClr val="accent2">
                  <a:lumMod val="75000"/>
                </a:schemeClr>
              </a:solidFill>
              <a:latin typeface="Arial Black" panose="020B0A04020102020204" pitchFamily="34" charset="0"/>
              <a:cs typeface="Times New Roman" panose="02020603050405020304" pitchFamily="18" charset="0"/>
            </a:endParaRPr>
          </a:p>
          <a:p>
            <a:pPr algn="ctr" eaLnBrk="1" hangingPunct="1">
              <a:buFont typeface="Calibri" panose="020F0502020204030204" pitchFamily="34" charset="0"/>
              <a:buNone/>
              <a:defRPr/>
            </a:pPr>
            <a:r>
              <a:rPr lang="en-US" sz="3300" b="1" dirty="0">
                <a:solidFill>
                  <a:schemeClr val="accent2">
                    <a:lumMod val="75000"/>
                  </a:schemeClr>
                </a:solidFill>
                <a:latin typeface="Arial Black" panose="020B0A04020102020204" pitchFamily="34" charset="0"/>
                <a:cs typeface="Times New Roman" panose="02020603050405020304" pitchFamily="18" charset="0"/>
              </a:rPr>
              <a:t>Serving Tourists, Pleasing Residents</a:t>
            </a:r>
            <a:r>
              <a:rPr lang="en-US" altLang="en-US" sz="3300" b="1" dirty="0">
                <a:solidFill>
                  <a:schemeClr val="accent2">
                    <a:lumMod val="75000"/>
                  </a:schemeClr>
                </a:solidFill>
                <a:latin typeface="Arial Black" panose="020B0A04020102020204" pitchFamily="34" charset="0"/>
              </a:rPr>
              <a:t>   </a:t>
            </a:r>
          </a:p>
          <a:p>
            <a:pPr eaLnBrk="1" hangingPunct="1">
              <a:buFont typeface="Calibri" panose="020F0502020204030204" pitchFamily="34" charset="0"/>
              <a:buNone/>
              <a:defRPr/>
            </a:pPr>
            <a:r>
              <a:rPr lang="en-US" altLang="en-US" b="1" dirty="0">
                <a:solidFill>
                  <a:schemeClr val="accent2">
                    <a:lumMod val="75000"/>
                  </a:schemeClr>
                </a:solidFill>
                <a:latin typeface="Arial Black" panose="020B0A04020102020204" pitchFamily="34" charset="0"/>
              </a:rPr>
              <a:t>    </a:t>
            </a:r>
          </a:p>
          <a:p>
            <a:pPr eaLnBrk="1" hangingPunct="1">
              <a:buFont typeface="Calibri" panose="020F0502020204030204" pitchFamily="34" charset="0"/>
              <a:buNone/>
              <a:defRPr/>
            </a:pPr>
            <a:r>
              <a:rPr lang="en-US" altLang="en-US" b="1" dirty="0">
                <a:solidFill>
                  <a:schemeClr val="accent2">
                    <a:lumMod val="75000"/>
                  </a:schemeClr>
                </a:solidFill>
                <a:latin typeface="Arial Black" panose="020B0A04020102020204" pitchFamily="34" charset="0"/>
              </a:rPr>
              <a:t> </a:t>
            </a:r>
            <a:r>
              <a:rPr lang="en-US" altLang="en-US" sz="3200" b="1" dirty="0">
                <a:solidFill>
                  <a:schemeClr val="accent2">
                    <a:lumMod val="75000"/>
                  </a:schemeClr>
                </a:solidFill>
                <a:latin typeface="Arial Black" panose="020B0A04020102020204" pitchFamily="34" charset="0"/>
              </a:rPr>
              <a:t>Tourism’s Cultural Forms &amp; Forces</a:t>
            </a:r>
            <a:endParaRPr lang="en-US" altLang="en-US" sz="3200" b="1" dirty="0">
              <a:solidFill>
                <a:schemeClr val="accent2">
                  <a:lumMod val="75000"/>
                </a:schemeClr>
              </a:solidFill>
              <a:latin typeface="Arial Black" panose="020B0A04020102020204" pitchFamily="34" charset="0"/>
              <a:cs typeface="Times New Roman" panose="02020603050405020304" pitchFamily="18" charset="0"/>
            </a:endParaRPr>
          </a:p>
          <a:p>
            <a:pPr eaLnBrk="1" hangingPunct="1">
              <a:buFont typeface="Wingdings" panose="05000000000000000000" pitchFamily="2" charset="2"/>
              <a:buNone/>
              <a:defRPr/>
            </a:pPr>
            <a:r>
              <a:rPr lang="en-US" altLang="en-US" sz="3200" b="1" dirty="0">
                <a:solidFill>
                  <a:schemeClr val="accent2">
                    <a:lumMod val="75000"/>
                  </a:schemeClr>
                </a:solidFill>
                <a:latin typeface="Arial Black" panose="020B0A04020102020204" pitchFamily="34" charset="0"/>
                <a:cs typeface="Times New Roman" panose="02020603050405020304" pitchFamily="18" charset="0"/>
              </a:rPr>
              <a:t>     ■</a:t>
            </a:r>
            <a:r>
              <a:rPr lang="en-US" altLang="en-US" sz="3200" b="1" dirty="0">
                <a:solidFill>
                  <a:srgbClr val="FF0000"/>
                </a:solidFill>
                <a:latin typeface="Arial Black" panose="020B0A04020102020204" pitchFamily="34" charset="0"/>
                <a:cs typeface="Times New Roman" panose="02020603050405020304" pitchFamily="18" charset="0"/>
              </a:rPr>
              <a:t> </a:t>
            </a:r>
            <a:r>
              <a:rPr lang="en-US" altLang="en-US" sz="3200" b="1" dirty="0">
                <a:solidFill>
                  <a:srgbClr val="EA9600"/>
                </a:solidFill>
                <a:latin typeface="Lucida Handwriting" panose="03010101010101010101" pitchFamily="66" charset="0"/>
              </a:rPr>
              <a:t>Local (host) Culture</a:t>
            </a:r>
            <a:endParaRPr lang="en-US" altLang="en-US" sz="3200" dirty="0">
              <a:solidFill>
                <a:srgbClr val="EA9600"/>
              </a:solidFill>
              <a:latin typeface="Lucida Handwriting" panose="03010101010101010101" pitchFamily="66" charset="0"/>
            </a:endParaRPr>
          </a:p>
          <a:p>
            <a:pPr eaLnBrk="1" hangingPunct="1">
              <a:buFont typeface="Wingdings" panose="05000000000000000000" pitchFamily="2" charset="2"/>
              <a:buNone/>
              <a:defRPr/>
            </a:pPr>
            <a:r>
              <a:rPr lang="en-US" altLang="en-US" sz="3200" b="1" dirty="0">
                <a:solidFill>
                  <a:schemeClr val="accent2">
                    <a:lumMod val="75000"/>
                  </a:schemeClr>
                </a:solidFill>
                <a:latin typeface="Arial Black" panose="020B0A04020102020204" pitchFamily="34" charset="0"/>
                <a:cs typeface="Times New Roman" panose="02020603050405020304" pitchFamily="18" charset="0"/>
              </a:rPr>
              <a:t>     ■</a:t>
            </a:r>
            <a:r>
              <a:rPr lang="en-US" altLang="en-US" sz="3200" b="1" dirty="0">
                <a:solidFill>
                  <a:srgbClr val="FFC000"/>
                </a:solidFill>
                <a:latin typeface="Arial Black" panose="020B0A04020102020204" pitchFamily="34" charset="0"/>
                <a:cs typeface="Times New Roman" panose="02020603050405020304" pitchFamily="18" charset="0"/>
              </a:rPr>
              <a:t> </a:t>
            </a:r>
            <a:r>
              <a:rPr lang="en-US" altLang="en-US" sz="3200" b="1" dirty="0">
                <a:solidFill>
                  <a:schemeClr val="accent2">
                    <a:lumMod val="75000"/>
                  </a:schemeClr>
                </a:solidFill>
                <a:latin typeface="Lucida Calligraphy" panose="03010101010101010101" pitchFamily="66" charset="0"/>
              </a:rPr>
              <a:t>Tourist (guest) Culture</a:t>
            </a:r>
            <a:endParaRPr lang="en-US" altLang="en-US" sz="3200" dirty="0">
              <a:solidFill>
                <a:schemeClr val="accent2">
                  <a:lumMod val="75000"/>
                </a:schemeClr>
              </a:solidFill>
              <a:latin typeface="Lucida Calligraphy" panose="03010101010101010101" pitchFamily="66" charset="0"/>
            </a:endParaRPr>
          </a:p>
          <a:p>
            <a:pPr eaLnBrk="1" hangingPunct="1">
              <a:buFont typeface="Wingdings" panose="05000000000000000000" pitchFamily="2" charset="2"/>
              <a:buNone/>
              <a:defRPr/>
            </a:pPr>
            <a:r>
              <a:rPr lang="en-US" altLang="en-US" sz="3200" b="1" dirty="0">
                <a:solidFill>
                  <a:schemeClr val="accent2">
                    <a:lumMod val="75000"/>
                  </a:schemeClr>
                </a:solidFill>
                <a:latin typeface="Arial Black" panose="020B0A04020102020204" pitchFamily="34" charset="0"/>
                <a:cs typeface="Times New Roman" panose="02020603050405020304" pitchFamily="18" charset="0"/>
              </a:rPr>
              <a:t>     ■</a:t>
            </a:r>
            <a:r>
              <a:rPr lang="en-US" altLang="en-US" sz="3200" b="1" dirty="0">
                <a:solidFill>
                  <a:srgbClr val="FFC000"/>
                </a:solidFill>
                <a:latin typeface="Arial Black" panose="020B0A04020102020204" pitchFamily="34" charset="0"/>
                <a:cs typeface="Times New Roman" panose="02020603050405020304" pitchFamily="18" charset="0"/>
              </a:rPr>
              <a:t> </a:t>
            </a:r>
            <a:r>
              <a:rPr lang="en-US" altLang="en-US" sz="3200" b="1" dirty="0">
                <a:solidFill>
                  <a:srgbClr val="0070C0"/>
                </a:solidFill>
                <a:latin typeface="Arial Black" panose="020B0A04020102020204" pitchFamily="34" charset="0"/>
              </a:rPr>
              <a:t>National (carry-on) Culture</a:t>
            </a:r>
          </a:p>
          <a:p>
            <a:pPr eaLnBrk="1" hangingPunct="1">
              <a:buFont typeface="Wingdings" panose="05000000000000000000" pitchFamily="2" charset="2"/>
              <a:buNone/>
              <a:defRPr/>
            </a:pPr>
            <a:r>
              <a:rPr lang="en-US" altLang="en-US" sz="3200" b="1" dirty="0">
                <a:solidFill>
                  <a:srgbClr val="0070C0"/>
                </a:solidFill>
                <a:latin typeface="Arial Black" panose="020B0A04020102020204" pitchFamily="34" charset="0"/>
                <a:cs typeface="Times New Roman" panose="02020603050405020304" pitchFamily="18" charset="0"/>
              </a:rPr>
              <a:t>	    </a:t>
            </a:r>
            <a:r>
              <a:rPr lang="en-US" altLang="en-US" sz="3200" b="1" dirty="0">
                <a:solidFill>
                  <a:schemeClr val="accent2">
                    <a:lumMod val="75000"/>
                  </a:schemeClr>
                </a:solidFill>
                <a:latin typeface="Arial Black" panose="020B0A04020102020204" pitchFamily="34" charset="0"/>
                <a:cs typeface="Times New Roman" panose="02020603050405020304" pitchFamily="18" charset="0"/>
              </a:rPr>
              <a:t>■ </a:t>
            </a:r>
            <a:r>
              <a:rPr lang="en-US" altLang="en-US" sz="3200" b="1" dirty="0">
                <a:solidFill>
                  <a:srgbClr val="0070C0"/>
                </a:solidFill>
                <a:latin typeface="Arial Black" panose="020B0A04020102020204" pitchFamily="34" charset="0"/>
              </a:rPr>
              <a:t>Hospitality (professional) Culture</a:t>
            </a:r>
            <a:endParaRPr lang="en-US" altLang="en-US" sz="3200" dirty="0">
              <a:solidFill>
                <a:srgbClr val="0070C0"/>
              </a:solidFill>
              <a:latin typeface="Arial Black" panose="020B0A04020102020204" pitchFamily="34" charset="0"/>
            </a:endParaRPr>
          </a:p>
          <a:p>
            <a:pPr eaLnBrk="1" hangingPunct="1">
              <a:buFont typeface="Wingdings" panose="05000000000000000000" pitchFamily="2" charset="2"/>
              <a:buNone/>
              <a:defRPr/>
            </a:pPr>
            <a:r>
              <a:rPr lang="en-US" altLang="en-US" sz="3200" b="1" dirty="0">
                <a:solidFill>
                  <a:schemeClr val="accent2">
                    <a:lumMod val="75000"/>
                  </a:schemeClr>
                </a:solidFill>
                <a:latin typeface="Arial Black" panose="020B0A04020102020204" pitchFamily="34" charset="0"/>
                <a:cs typeface="Times New Roman" panose="02020603050405020304" pitchFamily="18" charset="0"/>
              </a:rPr>
              <a:t>     ■</a:t>
            </a:r>
            <a:r>
              <a:rPr lang="en-US" altLang="en-US" sz="3200" b="1" dirty="0">
                <a:solidFill>
                  <a:srgbClr val="FFC000"/>
                </a:solidFill>
                <a:latin typeface="Arial Black" panose="020B0A04020102020204" pitchFamily="34" charset="0"/>
                <a:cs typeface="Times New Roman" panose="02020603050405020304" pitchFamily="18" charset="0"/>
              </a:rPr>
              <a:t> </a:t>
            </a:r>
            <a:r>
              <a:rPr lang="en-US" altLang="en-US" sz="3200" b="1" dirty="0">
                <a:solidFill>
                  <a:srgbClr val="0070C0"/>
                </a:solidFill>
                <a:latin typeface="Arial Black" panose="020B0A04020102020204" pitchFamily="34" charset="0"/>
              </a:rPr>
              <a:t>Corporate (company specific)     	 Culture</a:t>
            </a:r>
            <a:endParaRPr lang="en-US" altLang="en-US" dirty="0">
              <a:latin typeface="Arial Black" panose="020B0A04020102020204" pitchFamily="34" charset="0"/>
            </a:endParaRPr>
          </a:p>
          <a:p>
            <a:pPr eaLnBrk="1" hangingPunct="1">
              <a:defRPr/>
            </a:pPr>
            <a:endParaRPr lang="en-US" altLang="en-US" dirty="0"/>
          </a:p>
        </p:txBody>
      </p:sp>
    </p:spTree>
    <p:extLst>
      <p:ext uri="{BB962C8B-B14F-4D97-AF65-F5344CB8AC3E}">
        <p14:creationId xmlns:p14="http://schemas.microsoft.com/office/powerpoint/2010/main" val="11932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1905000" y="152400"/>
            <a:ext cx="8458200" cy="2057400"/>
          </a:xfrm>
        </p:spPr>
        <p:txBody>
          <a:bodyPr>
            <a:normAutofit fontScale="90000"/>
          </a:bodyPr>
          <a:lstStyle/>
          <a:p>
            <a:pPr algn="ctr">
              <a:defRPr/>
            </a:pPr>
            <a:r>
              <a:rPr lang="en-US" sz="3700" b="1" dirty="0">
                <a:solidFill>
                  <a:schemeClr val="accent2">
                    <a:lumMod val="75000"/>
                  </a:schemeClr>
                </a:solidFill>
                <a:latin typeface="Arial Black" panose="020B0A04020102020204" pitchFamily="34" charset="0"/>
                <a:cs typeface="Times New Roman" panose="02020603050405020304" pitchFamily="18" charset="0"/>
              </a:rPr>
              <a:t>Serving Tourists, Pleasing Residents </a:t>
            </a:r>
            <a:br>
              <a:rPr lang="en-US" sz="3700" b="1" dirty="0">
                <a:solidFill>
                  <a:schemeClr val="accent2">
                    <a:lumMod val="75000"/>
                  </a:schemeClr>
                </a:solidFill>
                <a:latin typeface="Arial Black" panose="020B0A04020102020204" pitchFamily="34" charset="0"/>
                <a:cs typeface="Times New Roman" panose="02020603050405020304" pitchFamily="18" charset="0"/>
              </a:rPr>
            </a:br>
            <a:r>
              <a:rPr lang="en-US" altLang="en-US" sz="3700" b="1" dirty="0">
                <a:solidFill>
                  <a:schemeClr val="accent2">
                    <a:lumMod val="75000"/>
                  </a:schemeClr>
                </a:solidFill>
                <a:latin typeface="Arial Black" panose="020B0A04020102020204" pitchFamily="34" charset="0"/>
              </a:rPr>
              <a:t>  </a:t>
            </a:r>
            <a:r>
              <a:rPr lang="en-US" altLang="en-US" sz="4000" b="1" dirty="0">
                <a:solidFill>
                  <a:schemeClr val="accent2">
                    <a:lumMod val="75000"/>
                  </a:schemeClr>
                </a:solidFill>
                <a:latin typeface="Arial Black" panose="020B0A04020102020204" pitchFamily="34" charset="0"/>
              </a:rPr>
              <a:t/>
            </a:r>
            <a:br>
              <a:rPr lang="en-US" altLang="en-US" sz="4000" b="1" dirty="0">
                <a:solidFill>
                  <a:schemeClr val="accent2">
                    <a:lumMod val="75000"/>
                  </a:schemeClr>
                </a:solidFill>
                <a:latin typeface="Arial Black" panose="020B0A04020102020204" pitchFamily="34" charset="0"/>
              </a:rPr>
            </a:br>
            <a:r>
              <a:rPr lang="en-US" altLang="en-US" sz="4000" b="1" dirty="0">
                <a:solidFill>
                  <a:schemeClr val="accent2">
                    <a:lumMod val="75000"/>
                  </a:schemeClr>
                </a:solidFill>
                <a:latin typeface="Arial Black" panose="020B0A04020102020204" pitchFamily="34" charset="0"/>
              </a:rPr>
              <a:t>Tourism vs </a:t>
            </a:r>
            <a:r>
              <a:rPr lang="fr-CA" altLang="en-US" sz="4000" b="1" dirty="0">
                <a:solidFill>
                  <a:schemeClr val="accent2">
                    <a:lumMod val="75000"/>
                  </a:schemeClr>
                </a:solidFill>
                <a:latin typeface="Arial Black" pitchFamily="34" charset="0"/>
              </a:rPr>
              <a:t>Heritage</a:t>
            </a:r>
            <a:br>
              <a:rPr lang="fr-CA" altLang="en-US" sz="4000" b="1" dirty="0">
                <a:solidFill>
                  <a:schemeClr val="accent2">
                    <a:lumMod val="75000"/>
                  </a:schemeClr>
                </a:solidFill>
                <a:latin typeface="Arial Black" pitchFamily="34" charset="0"/>
              </a:rPr>
            </a:br>
            <a:r>
              <a:rPr lang="fr-CA" altLang="en-US" sz="4000" b="1" dirty="0">
                <a:solidFill>
                  <a:schemeClr val="accent2">
                    <a:lumMod val="75000"/>
                  </a:schemeClr>
                </a:solidFill>
                <a:latin typeface="Arial Black" pitchFamily="34" charset="0"/>
              </a:rPr>
              <a:t> </a:t>
            </a:r>
            <a:endParaRPr lang="en-US" altLang="en-US" sz="4000" b="1" dirty="0">
              <a:solidFill>
                <a:schemeClr val="accent2">
                  <a:lumMod val="75000"/>
                </a:schemeClr>
              </a:solidFill>
              <a:latin typeface="Arial Black" pitchFamily="34" charset="0"/>
            </a:endParaRPr>
          </a:p>
        </p:txBody>
      </p:sp>
      <p:sp>
        <p:nvSpPr>
          <p:cNvPr id="49157" name="Rectangle 5"/>
          <p:cNvSpPr>
            <a:spLocks noGrp="1" noChangeArrowheads="1"/>
          </p:cNvSpPr>
          <p:nvPr>
            <p:ph sz="half" idx="1"/>
          </p:nvPr>
        </p:nvSpPr>
        <p:spPr>
          <a:xfrm>
            <a:off x="2212976" y="1600201"/>
            <a:ext cx="8455025" cy="4994275"/>
          </a:xfrm>
        </p:spPr>
        <p:txBody>
          <a:bodyPr rtlCol="0">
            <a:normAutofit fontScale="25000" lnSpcReduction="20000"/>
          </a:bodyPr>
          <a:lstStyle/>
          <a:p>
            <a:pPr marL="91440" indent="-91440">
              <a:buNone/>
              <a:defRPr/>
            </a:pPr>
            <a:r>
              <a:rPr lang="en-US" altLang="en-US" sz="1300" dirty="0">
                <a:solidFill>
                  <a:schemeClr val="accent2">
                    <a:lumMod val="75000"/>
                  </a:schemeClr>
                </a:solidFill>
                <a:latin typeface="Arial Black" pitchFamily="34" charset="0"/>
              </a:rPr>
              <a:t>  </a:t>
            </a:r>
          </a:p>
          <a:p>
            <a:pPr marL="91440" indent="-91440">
              <a:buNone/>
              <a:defRPr/>
            </a:pPr>
            <a:r>
              <a:rPr lang="en-US" altLang="en-US" sz="9600" dirty="0">
                <a:solidFill>
                  <a:schemeClr val="accent2">
                    <a:lumMod val="75000"/>
                  </a:schemeClr>
                </a:solidFill>
                <a:latin typeface="Arial Black" pitchFamily="34" charset="0"/>
              </a:rPr>
              <a:t>Heritage 				Tourism</a:t>
            </a:r>
            <a:endParaRPr lang="en-US" altLang="en-US" sz="9600" b="1" dirty="0">
              <a:solidFill>
                <a:schemeClr val="accent2">
                  <a:lumMod val="75000"/>
                </a:schemeClr>
              </a:solidFill>
              <a:latin typeface="Arial Black" pitchFamily="34" charset="0"/>
              <a:cs typeface="Times New Roman" pitchFamily="18" charset="0"/>
            </a:endParaRPr>
          </a:p>
          <a:p>
            <a:pPr marL="91440" indent="-91440">
              <a:buNone/>
              <a:defRPr/>
            </a:pPr>
            <a:r>
              <a:rPr lang="en-US" altLang="en-US" sz="9600" b="1" dirty="0">
                <a:solidFill>
                  <a:schemeClr val="accent2">
                    <a:lumMod val="75000"/>
                  </a:schemeClr>
                </a:solidFill>
                <a:latin typeface="Arial Black" pitchFamily="34" charset="0"/>
                <a:cs typeface="Times New Roman" pitchFamily="18" charset="0"/>
              </a:rPr>
              <a:t>■</a:t>
            </a:r>
            <a:r>
              <a:rPr lang="en-US" altLang="en-US" sz="9600" b="1" dirty="0">
                <a:solidFill>
                  <a:srgbClr val="FF0000"/>
                </a:solidFill>
                <a:latin typeface="Arial Black" pitchFamily="34" charset="0"/>
                <a:cs typeface="Times New Roman" pitchFamily="18" charset="0"/>
              </a:rPr>
              <a:t> </a:t>
            </a:r>
            <a:r>
              <a:rPr lang="en-US" altLang="en-US" sz="9600" dirty="0">
                <a:solidFill>
                  <a:srgbClr val="0070C0"/>
                </a:solidFill>
                <a:latin typeface="Arial Black" pitchFamily="34" charset="0"/>
              </a:rPr>
              <a:t>Not commercialized 	</a:t>
            </a:r>
            <a:r>
              <a:rPr lang="en-US" altLang="en-US" sz="9600" b="1" dirty="0">
                <a:solidFill>
                  <a:schemeClr val="accent2">
                    <a:lumMod val="75000"/>
                  </a:schemeClr>
                </a:solidFill>
                <a:latin typeface="Arial Black" pitchFamily="34" charset="0"/>
                <a:cs typeface="Times New Roman" pitchFamily="18" charset="0"/>
              </a:rPr>
              <a:t>■</a:t>
            </a:r>
            <a:r>
              <a:rPr lang="en-US" altLang="en-US" sz="9600" b="1" dirty="0">
                <a:solidFill>
                  <a:srgbClr val="FF0000"/>
                </a:solidFill>
                <a:latin typeface="Arial Black" pitchFamily="34" charset="0"/>
                <a:cs typeface="Times New Roman" pitchFamily="18" charset="0"/>
              </a:rPr>
              <a:t> </a:t>
            </a:r>
            <a:r>
              <a:rPr lang="en-US" altLang="en-US" sz="9600" dirty="0">
                <a:solidFill>
                  <a:srgbClr val="0070C0"/>
                </a:solidFill>
                <a:latin typeface="Arial Black" pitchFamily="34" charset="0"/>
              </a:rPr>
              <a:t>Commercial</a:t>
            </a:r>
          </a:p>
          <a:p>
            <a:pPr marL="91440" indent="-91440">
              <a:buNone/>
              <a:defRPr/>
            </a:pPr>
            <a:r>
              <a:rPr lang="en-US" altLang="en-US" sz="9600" b="1" dirty="0">
                <a:solidFill>
                  <a:schemeClr val="accent2">
                    <a:lumMod val="75000"/>
                  </a:schemeClr>
                </a:solidFill>
                <a:latin typeface="Arial Black" pitchFamily="34" charset="0"/>
                <a:cs typeface="Times New Roman" pitchFamily="18" charset="0"/>
              </a:rPr>
              <a:t>■</a:t>
            </a:r>
            <a:r>
              <a:rPr lang="en-US" altLang="en-US" sz="9600" b="1" dirty="0">
                <a:solidFill>
                  <a:srgbClr val="FF0000"/>
                </a:solidFill>
                <a:latin typeface="Arial Black" pitchFamily="34" charset="0"/>
                <a:cs typeface="Times New Roman" pitchFamily="18" charset="0"/>
              </a:rPr>
              <a:t> </a:t>
            </a:r>
            <a:r>
              <a:rPr lang="en-US" altLang="en-US" sz="9600" dirty="0">
                <a:solidFill>
                  <a:srgbClr val="0070C0"/>
                </a:solidFill>
                <a:latin typeface="Arial Black" pitchFamily="34" charset="0"/>
              </a:rPr>
              <a:t>Broad social goals		</a:t>
            </a:r>
            <a:r>
              <a:rPr lang="en-US" altLang="en-US" sz="9600" b="1" dirty="0">
                <a:solidFill>
                  <a:schemeClr val="accent2">
                    <a:lumMod val="75000"/>
                  </a:schemeClr>
                </a:solidFill>
                <a:latin typeface="Arial Black" pitchFamily="34" charset="0"/>
                <a:cs typeface="Times New Roman" pitchFamily="18" charset="0"/>
              </a:rPr>
              <a:t>■</a:t>
            </a:r>
            <a:r>
              <a:rPr lang="en-US" altLang="en-US" sz="9600" b="1" dirty="0">
                <a:solidFill>
                  <a:srgbClr val="FF0000"/>
                </a:solidFill>
                <a:latin typeface="Arial Black" pitchFamily="34" charset="0"/>
                <a:cs typeface="Times New Roman" pitchFamily="18" charset="0"/>
              </a:rPr>
              <a:t> </a:t>
            </a:r>
            <a:r>
              <a:rPr lang="en-US" altLang="en-US" sz="9600" dirty="0">
                <a:solidFill>
                  <a:srgbClr val="0070C0"/>
                </a:solidFill>
                <a:latin typeface="Arial Black" pitchFamily="34" charset="0"/>
              </a:rPr>
              <a:t>Economic goals</a:t>
            </a:r>
          </a:p>
          <a:p>
            <a:pPr marL="91440" indent="-91440">
              <a:buNone/>
              <a:defRPr/>
            </a:pPr>
            <a:r>
              <a:rPr lang="en-US" altLang="en-US" sz="9600" b="1" dirty="0">
                <a:solidFill>
                  <a:schemeClr val="accent2">
                    <a:lumMod val="75000"/>
                  </a:schemeClr>
                </a:solidFill>
                <a:latin typeface="Arial Black" pitchFamily="34" charset="0"/>
                <a:cs typeface="Times New Roman" pitchFamily="18" charset="0"/>
              </a:rPr>
              <a:t>■</a:t>
            </a:r>
            <a:r>
              <a:rPr lang="en-US" altLang="en-US" sz="9600" b="1" dirty="0">
                <a:solidFill>
                  <a:srgbClr val="FF0000"/>
                </a:solidFill>
                <a:latin typeface="Arial Black" pitchFamily="34" charset="0"/>
                <a:cs typeface="Times New Roman" pitchFamily="18" charset="0"/>
              </a:rPr>
              <a:t> </a:t>
            </a:r>
            <a:r>
              <a:rPr lang="en-US" altLang="en-US" sz="9600" dirty="0">
                <a:solidFill>
                  <a:srgbClr val="0070C0"/>
                </a:solidFill>
                <a:latin typeface="Arial Black" pitchFamily="34" charset="0"/>
              </a:rPr>
              <a:t>Not for profit 			</a:t>
            </a:r>
            <a:r>
              <a:rPr lang="en-US" altLang="en-US" sz="9600" b="1" dirty="0">
                <a:solidFill>
                  <a:schemeClr val="accent2">
                    <a:lumMod val="75000"/>
                  </a:schemeClr>
                </a:solidFill>
                <a:latin typeface="Arial Black" pitchFamily="34" charset="0"/>
                <a:cs typeface="Times New Roman" pitchFamily="18" charset="0"/>
              </a:rPr>
              <a:t>■</a:t>
            </a:r>
            <a:r>
              <a:rPr lang="en-US" altLang="en-US" sz="9600" b="1" dirty="0">
                <a:solidFill>
                  <a:srgbClr val="FF0000"/>
                </a:solidFill>
                <a:latin typeface="Arial Black" pitchFamily="34" charset="0"/>
                <a:cs typeface="Times New Roman" pitchFamily="18" charset="0"/>
              </a:rPr>
              <a:t> </a:t>
            </a:r>
            <a:r>
              <a:rPr lang="en-US" altLang="en-US" sz="9600" dirty="0">
                <a:solidFill>
                  <a:srgbClr val="0070C0"/>
                </a:solidFill>
                <a:latin typeface="Arial Black" pitchFamily="34" charset="0"/>
              </a:rPr>
              <a:t>For-profit</a:t>
            </a:r>
          </a:p>
          <a:p>
            <a:pPr marL="91440" indent="-91440">
              <a:buNone/>
              <a:defRPr/>
            </a:pPr>
            <a:r>
              <a:rPr lang="en-US" altLang="en-US" sz="9600" b="1" dirty="0">
                <a:solidFill>
                  <a:schemeClr val="accent2">
                    <a:lumMod val="75000"/>
                  </a:schemeClr>
                </a:solidFill>
                <a:latin typeface="Arial Black" pitchFamily="34" charset="0"/>
                <a:cs typeface="Times New Roman" pitchFamily="18" charset="0"/>
              </a:rPr>
              <a:t>■</a:t>
            </a:r>
            <a:r>
              <a:rPr lang="en-US" altLang="en-US" sz="9600" b="1" dirty="0">
                <a:solidFill>
                  <a:srgbClr val="FF0000"/>
                </a:solidFill>
                <a:latin typeface="Arial Black" pitchFamily="34" charset="0"/>
                <a:cs typeface="Times New Roman" pitchFamily="18" charset="0"/>
              </a:rPr>
              <a:t> </a:t>
            </a:r>
            <a:r>
              <a:rPr lang="en-US" altLang="en-US" sz="9600" dirty="0">
                <a:solidFill>
                  <a:srgbClr val="0070C0"/>
                </a:solidFill>
                <a:latin typeface="Arial Black" pitchFamily="34" charset="0"/>
              </a:rPr>
              <a:t>Public sector			</a:t>
            </a:r>
            <a:r>
              <a:rPr lang="en-US" altLang="en-US" sz="9600" b="1" dirty="0">
                <a:solidFill>
                  <a:schemeClr val="accent2">
                    <a:lumMod val="75000"/>
                  </a:schemeClr>
                </a:solidFill>
                <a:latin typeface="Arial Black" pitchFamily="34" charset="0"/>
                <a:cs typeface="Times New Roman" pitchFamily="18" charset="0"/>
              </a:rPr>
              <a:t>■</a:t>
            </a:r>
            <a:r>
              <a:rPr lang="en-US" altLang="en-US" sz="9600" b="1" dirty="0">
                <a:solidFill>
                  <a:srgbClr val="FF0000"/>
                </a:solidFill>
                <a:latin typeface="Arial Black" pitchFamily="34" charset="0"/>
                <a:cs typeface="Times New Roman" pitchFamily="18" charset="0"/>
              </a:rPr>
              <a:t> </a:t>
            </a:r>
            <a:r>
              <a:rPr lang="en-US" altLang="en-US" sz="9600" dirty="0">
                <a:solidFill>
                  <a:srgbClr val="0070C0"/>
                </a:solidFill>
                <a:latin typeface="Arial Black" pitchFamily="34" charset="0"/>
              </a:rPr>
              <a:t>Private operations</a:t>
            </a:r>
          </a:p>
          <a:p>
            <a:pPr marL="91440" indent="-91440">
              <a:buNone/>
              <a:defRPr/>
            </a:pPr>
            <a:r>
              <a:rPr lang="en-US" altLang="en-US" sz="9600" b="1" dirty="0">
                <a:solidFill>
                  <a:schemeClr val="accent2">
                    <a:lumMod val="75000"/>
                  </a:schemeClr>
                </a:solidFill>
                <a:latin typeface="Arial Black" pitchFamily="34" charset="0"/>
                <a:cs typeface="Times New Roman" pitchFamily="18" charset="0"/>
              </a:rPr>
              <a:t>■</a:t>
            </a:r>
            <a:r>
              <a:rPr lang="en-US" altLang="en-US" sz="9600" b="1" dirty="0">
                <a:solidFill>
                  <a:srgbClr val="FF0000"/>
                </a:solidFill>
                <a:latin typeface="Arial Black" pitchFamily="34" charset="0"/>
                <a:cs typeface="Times New Roman" pitchFamily="18" charset="0"/>
              </a:rPr>
              <a:t> </a:t>
            </a:r>
            <a:r>
              <a:rPr lang="en-US" altLang="en-US" sz="9600" dirty="0">
                <a:solidFill>
                  <a:srgbClr val="0070C0"/>
                </a:solidFill>
                <a:latin typeface="Arial Black" pitchFamily="34" charset="0"/>
              </a:rPr>
              <a:t>Conserves/protects 		</a:t>
            </a:r>
            <a:r>
              <a:rPr lang="en-US" altLang="en-US" sz="9600" b="1" dirty="0">
                <a:solidFill>
                  <a:schemeClr val="accent2">
                    <a:lumMod val="75000"/>
                  </a:schemeClr>
                </a:solidFill>
                <a:latin typeface="Arial Black" pitchFamily="34" charset="0"/>
                <a:cs typeface="Times New Roman" pitchFamily="18" charset="0"/>
              </a:rPr>
              <a:t>■</a:t>
            </a:r>
            <a:r>
              <a:rPr lang="en-US" altLang="en-US" sz="9600" b="1" dirty="0">
                <a:solidFill>
                  <a:srgbClr val="FF0000"/>
                </a:solidFill>
                <a:latin typeface="Arial Black" pitchFamily="34" charset="0"/>
                <a:cs typeface="Times New Roman" pitchFamily="18" charset="0"/>
              </a:rPr>
              <a:t> </a:t>
            </a:r>
            <a:r>
              <a:rPr lang="en-US" altLang="en-US" sz="9600" dirty="0">
                <a:solidFill>
                  <a:srgbClr val="0070C0"/>
                </a:solidFill>
                <a:latin typeface="Arial Black" pitchFamily="34" charset="0"/>
              </a:rPr>
              <a:t>Consumes</a:t>
            </a:r>
          </a:p>
          <a:p>
            <a:pPr marL="91440" indent="-91440">
              <a:buNone/>
              <a:defRPr/>
            </a:pPr>
            <a:r>
              <a:rPr lang="en-US" altLang="en-US" sz="9600" b="1" dirty="0">
                <a:solidFill>
                  <a:schemeClr val="accent2">
                    <a:lumMod val="75000"/>
                  </a:schemeClr>
                </a:solidFill>
                <a:latin typeface="Arial Black" pitchFamily="34" charset="0"/>
                <a:cs typeface="Times New Roman" pitchFamily="18" charset="0"/>
              </a:rPr>
              <a:t>■</a:t>
            </a:r>
            <a:r>
              <a:rPr lang="en-US" altLang="en-US" sz="9600" b="1" dirty="0">
                <a:solidFill>
                  <a:srgbClr val="FF0000"/>
                </a:solidFill>
                <a:latin typeface="Arial Black" pitchFamily="34" charset="0"/>
                <a:cs typeface="Times New Roman" pitchFamily="18" charset="0"/>
              </a:rPr>
              <a:t> </a:t>
            </a:r>
            <a:r>
              <a:rPr lang="en-US" altLang="en-US" sz="9600" dirty="0">
                <a:solidFill>
                  <a:srgbClr val="0070C0"/>
                </a:solidFill>
                <a:latin typeface="Arial Black" pitchFamily="34" charset="0"/>
              </a:rPr>
              <a:t>Promotes values 		</a:t>
            </a:r>
            <a:r>
              <a:rPr lang="en-US" altLang="en-US" sz="9600" b="1" dirty="0">
                <a:solidFill>
                  <a:schemeClr val="accent2">
                    <a:lumMod val="75000"/>
                  </a:schemeClr>
                </a:solidFill>
                <a:latin typeface="Arial Black" pitchFamily="34" charset="0"/>
                <a:cs typeface="Times New Roman" pitchFamily="18" charset="0"/>
              </a:rPr>
              <a:t>■</a:t>
            </a:r>
            <a:r>
              <a:rPr lang="en-US" altLang="en-US" sz="9600" b="1" dirty="0">
                <a:solidFill>
                  <a:srgbClr val="FF0000"/>
                </a:solidFill>
                <a:latin typeface="Arial Black" pitchFamily="34" charset="0"/>
                <a:cs typeface="Times New Roman" pitchFamily="18" charset="0"/>
              </a:rPr>
              <a:t> </a:t>
            </a:r>
            <a:r>
              <a:rPr lang="en-US" altLang="en-US" sz="9600" dirty="0">
                <a:solidFill>
                  <a:srgbClr val="0070C0"/>
                </a:solidFill>
                <a:latin typeface="Arial Black" pitchFamily="34" charset="0"/>
              </a:rPr>
              <a:t>Entertains</a:t>
            </a:r>
          </a:p>
          <a:p>
            <a:pPr marL="91440" indent="-91440">
              <a:buNone/>
              <a:defRPr/>
            </a:pPr>
            <a:r>
              <a:rPr lang="en-US" altLang="en-US" sz="9600" b="1" dirty="0">
                <a:solidFill>
                  <a:schemeClr val="accent2">
                    <a:lumMod val="75000"/>
                  </a:schemeClr>
                </a:solidFill>
                <a:latin typeface="Arial Black" pitchFamily="34" charset="0"/>
                <a:cs typeface="Times New Roman" pitchFamily="18" charset="0"/>
              </a:rPr>
              <a:t>■</a:t>
            </a:r>
            <a:r>
              <a:rPr lang="en-US" altLang="en-US" sz="9600" b="1" dirty="0">
                <a:solidFill>
                  <a:srgbClr val="FF0000"/>
                </a:solidFill>
                <a:latin typeface="Arial Black" pitchFamily="34" charset="0"/>
                <a:cs typeface="Times New Roman" pitchFamily="18" charset="0"/>
              </a:rPr>
              <a:t> </a:t>
            </a:r>
            <a:r>
              <a:rPr lang="en-US" altLang="en-US" sz="9600" dirty="0">
                <a:solidFill>
                  <a:srgbClr val="0070C0"/>
                </a:solidFill>
                <a:latin typeface="Arial Black" pitchFamily="34" charset="0"/>
              </a:rPr>
              <a:t>Supply driven 			</a:t>
            </a:r>
            <a:r>
              <a:rPr lang="en-US" altLang="en-US" sz="9600" b="1" dirty="0">
                <a:solidFill>
                  <a:schemeClr val="accent2">
                    <a:lumMod val="75000"/>
                  </a:schemeClr>
                </a:solidFill>
                <a:latin typeface="Arial Black" pitchFamily="34" charset="0"/>
                <a:cs typeface="Times New Roman" pitchFamily="18" charset="0"/>
              </a:rPr>
              <a:t>■</a:t>
            </a:r>
            <a:r>
              <a:rPr lang="en-US" altLang="en-US" sz="9600" b="1" dirty="0">
                <a:solidFill>
                  <a:srgbClr val="FF0000"/>
                </a:solidFill>
                <a:latin typeface="Arial Black" pitchFamily="34" charset="0"/>
                <a:cs typeface="Times New Roman" pitchFamily="18" charset="0"/>
              </a:rPr>
              <a:t> </a:t>
            </a:r>
            <a:r>
              <a:rPr lang="en-US" altLang="en-US" sz="9600" dirty="0">
                <a:solidFill>
                  <a:srgbClr val="0070C0"/>
                </a:solidFill>
                <a:latin typeface="Arial Black" pitchFamily="34" charset="0"/>
              </a:rPr>
              <a:t>Demand driven</a:t>
            </a:r>
          </a:p>
          <a:p>
            <a:pPr marL="91440" indent="-91440">
              <a:buNone/>
              <a:defRPr/>
            </a:pPr>
            <a:r>
              <a:rPr lang="en-US" altLang="en-US" sz="9600" b="1" dirty="0">
                <a:solidFill>
                  <a:schemeClr val="accent2">
                    <a:lumMod val="75000"/>
                  </a:schemeClr>
                </a:solidFill>
                <a:latin typeface="Arial Black" pitchFamily="34" charset="0"/>
                <a:cs typeface="Times New Roman" pitchFamily="18" charset="0"/>
              </a:rPr>
              <a:t>■</a:t>
            </a:r>
            <a:r>
              <a:rPr lang="en-US" altLang="en-US" sz="9600" b="1" dirty="0">
                <a:solidFill>
                  <a:srgbClr val="FF0000"/>
                </a:solidFill>
                <a:latin typeface="Arial Black" pitchFamily="34" charset="0"/>
                <a:cs typeface="Times New Roman" pitchFamily="18" charset="0"/>
              </a:rPr>
              <a:t> </a:t>
            </a:r>
            <a:r>
              <a:rPr lang="en-US" altLang="en-US" sz="9600" dirty="0">
                <a:solidFill>
                  <a:srgbClr val="0070C0"/>
                </a:solidFill>
                <a:latin typeface="Arial Black" pitchFamily="34" charset="0"/>
              </a:rPr>
              <a:t>Home grown 			</a:t>
            </a:r>
            <a:r>
              <a:rPr lang="en-US" altLang="en-US" sz="9600" b="1" dirty="0">
                <a:solidFill>
                  <a:schemeClr val="accent2">
                    <a:lumMod val="75000"/>
                  </a:schemeClr>
                </a:solidFill>
                <a:latin typeface="Arial Black" pitchFamily="34" charset="0"/>
                <a:cs typeface="Times New Roman" pitchFamily="18" charset="0"/>
              </a:rPr>
              <a:t>■</a:t>
            </a:r>
            <a:r>
              <a:rPr lang="en-US" altLang="en-US" sz="9600" b="1" dirty="0">
                <a:solidFill>
                  <a:srgbClr val="FF0000"/>
                </a:solidFill>
                <a:latin typeface="Arial Black" pitchFamily="34" charset="0"/>
                <a:cs typeface="Times New Roman" pitchFamily="18" charset="0"/>
              </a:rPr>
              <a:t> </a:t>
            </a:r>
            <a:r>
              <a:rPr lang="en-US" altLang="en-US" sz="9600" dirty="0">
                <a:solidFill>
                  <a:srgbClr val="0070C0"/>
                </a:solidFill>
                <a:latin typeface="Arial Black" pitchFamily="34" charset="0"/>
              </a:rPr>
              <a:t>Externally driven</a:t>
            </a:r>
          </a:p>
          <a:p>
            <a:pPr marL="91440" indent="-91440">
              <a:buNone/>
              <a:defRPr/>
            </a:pPr>
            <a:r>
              <a:rPr lang="en-US" altLang="en-US" sz="9600" b="1" dirty="0">
                <a:solidFill>
                  <a:schemeClr val="accent2">
                    <a:lumMod val="75000"/>
                  </a:schemeClr>
                </a:solidFill>
                <a:latin typeface="Arial Black" pitchFamily="34" charset="0"/>
                <a:cs typeface="Times New Roman" pitchFamily="18" charset="0"/>
              </a:rPr>
              <a:t>■</a:t>
            </a:r>
            <a:r>
              <a:rPr lang="en-US" altLang="en-US" sz="9600" b="1" dirty="0">
                <a:solidFill>
                  <a:srgbClr val="FF0000"/>
                </a:solidFill>
                <a:latin typeface="Arial Black" pitchFamily="34" charset="0"/>
                <a:cs typeface="Times New Roman" pitchFamily="18" charset="0"/>
              </a:rPr>
              <a:t> </a:t>
            </a:r>
            <a:r>
              <a:rPr lang="en-US" altLang="en-US" sz="9600" dirty="0">
                <a:solidFill>
                  <a:srgbClr val="0070C0"/>
                </a:solidFill>
                <a:latin typeface="Arial Black" pitchFamily="34" charset="0"/>
              </a:rPr>
              <a:t>For Local residents 		</a:t>
            </a:r>
            <a:r>
              <a:rPr lang="en-US" altLang="en-US" sz="9600" b="1" dirty="0">
                <a:solidFill>
                  <a:schemeClr val="accent2">
                    <a:lumMod val="75000"/>
                  </a:schemeClr>
                </a:solidFill>
                <a:latin typeface="Arial Black" pitchFamily="34" charset="0"/>
                <a:cs typeface="Times New Roman" pitchFamily="18" charset="0"/>
              </a:rPr>
              <a:t>■</a:t>
            </a:r>
            <a:r>
              <a:rPr lang="en-US" altLang="en-US" sz="9600" b="1" dirty="0">
                <a:solidFill>
                  <a:srgbClr val="FF0000"/>
                </a:solidFill>
                <a:latin typeface="Arial Black" pitchFamily="34" charset="0"/>
                <a:cs typeface="Times New Roman" pitchFamily="18" charset="0"/>
              </a:rPr>
              <a:t> </a:t>
            </a:r>
            <a:r>
              <a:rPr lang="en-US" altLang="en-US" sz="9600" dirty="0">
                <a:solidFill>
                  <a:srgbClr val="0070C0"/>
                </a:solidFill>
                <a:latin typeface="Arial Black" pitchFamily="34" charset="0"/>
              </a:rPr>
              <a:t>For tourists</a:t>
            </a:r>
          </a:p>
          <a:p>
            <a:pPr marL="91440" indent="-91440">
              <a:lnSpc>
                <a:spcPct val="120000"/>
              </a:lnSpc>
              <a:spcBef>
                <a:spcPts val="0"/>
              </a:spcBef>
              <a:buNone/>
              <a:defRPr/>
            </a:pPr>
            <a:r>
              <a:rPr lang="en-US" altLang="en-US" sz="4800" dirty="0">
                <a:solidFill>
                  <a:schemeClr val="accent2">
                    <a:lumMod val="75000"/>
                  </a:schemeClr>
                </a:solidFill>
                <a:latin typeface="Arial Black" pitchFamily="34" charset="0"/>
              </a:rPr>
              <a:t>							</a:t>
            </a:r>
            <a:r>
              <a:rPr lang="en-US" altLang="en-US" sz="6400" dirty="0">
                <a:solidFill>
                  <a:schemeClr val="accent2">
                    <a:lumMod val="75000"/>
                  </a:schemeClr>
                </a:solidFill>
                <a:latin typeface="Arial Black" pitchFamily="34" charset="0"/>
              </a:rPr>
              <a:t>Adapted from Lee Jolliffe</a:t>
            </a:r>
            <a:endParaRPr lang="en-US" altLang="en-US" sz="6400" dirty="0">
              <a:solidFill>
                <a:srgbClr val="0070C0"/>
              </a:solidFill>
              <a:latin typeface="Arial Black" pitchFamily="34" charset="0"/>
            </a:endParaRPr>
          </a:p>
          <a:p>
            <a:pPr marL="91440" indent="-91440">
              <a:buNone/>
              <a:defRPr/>
            </a:pPr>
            <a:endParaRPr lang="en-US" altLang="en-US" sz="5100" dirty="0">
              <a:solidFill>
                <a:schemeClr val="accent2">
                  <a:lumMod val="75000"/>
                </a:schemeClr>
              </a:solidFill>
              <a:latin typeface="Arial Black" pitchFamily="34" charset="0"/>
            </a:endParaRPr>
          </a:p>
          <a:p>
            <a:pPr marL="91440" indent="-91440">
              <a:defRPr/>
            </a:pPr>
            <a:endParaRPr lang="en-US" altLang="en-US" dirty="0">
              <a:solidFill>
                <a:schemeClr val="tx1">
                  <a:lumMod val="75000"/>
                  <a:lumOff val="25000"/>
                </a:schemeClr>
              </a:solidFill>
            </a:endParaRPr>
          </a:p>
        </p:txBody>
      </p:sp>
      <p:sp>
        <p:nvSpPr>
          <p:cNvPr id="18436" name="Content Placeholder 1"/>
          <p:cNvSpPr>
            <a:spLocks noGrp="1"/>
          </p:cNvSpPr>
          <p:nvPr>
            <p:ph sz="half" idx="2"/>
          </p:nvPr>
        </p:nvSpPr>
        <p:spPr>
          <a:xfrm>
            <a:off x="6188075" y="1846264"/>
            <a:ext cx="3702050" cy="4022725"/>
          </a:xfrm>
        </p:spPr>
        <p:txBody>
          <a:bodyPr/>
          <a:lstStyle/>
          <a:p>
            <a:endParaRPr lang="en-US" altLang="en-US" smtClean="0"/>
          </a:p>
        </p:txBody>
      </p:sp>
    </p:spTree>
    <p:extLst>
      <p:ext uri="{BB962C8B-B14F-4D97-AF65-F5344CB8AC3E}">
        <p14:creationId xmlns:p14="http://schemas.microsoft.com/office/powerpoint/2010/main" val="124472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15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915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915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915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9157">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9157">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9157">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15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8610600" cy="1752600"/>
          </a:xfrm>
        </p:spPr>
        <p:txBody>
          <a:bodyPr/>
          <a:lstStyle/>
          <a:p>
            <a:pPr algn="ctr">
              <a:defRPr/>
            </a:pPr>
            <a:r>
              <a:rPr lang="en-US" sz="3400" b="1" dirty="0">
                <a:solidFill>
                  <a:schemeClr val="accent2">
                    <a:lumMod val="75000"/>
                  </a:schemeClr>
                </a:solidFill>
                <a:latin typeface="Arial Black" panose="020B0A04020102020204" pitchFamily="34" charset="0"/>
                <a:cs typeface="Times New Roman" panose="02020603050405020304" pitchFamily="18" charset="0"/>
              </a:rPr>
              <a:t>Serving Tourists, Pleasing Residents</a:t>
            </a:r>
            <a:br>
              <a:rPr lang="en-US" sz="3400" b="1" dirty="0">
                <a:solidFill>
                  <a:schemeClr val="accent2">
                    <a:lumMod val="75000"/>
                  </a:schemeClr>
                </a:solidFill>
                <a:latin typeface="Arial Black" panose="020B0A04020102020204" pitchFamily="34" charset="0"/>
                <a:cs typeface="Times New Roman" panose="02020603050405020304" pitchFamily="18" charset="0"/>
              </a:rPr>
            </a:br>
            <a:endParaRPr lang="en-US" sz="3400" dirty="0">
              <a:solidFill>
                <a:schemeClr val="tx1">
                  <a:lumMod val="75000"/>
                  <a:lumOff val="25000"/>
                </a:schemeClr>
              </a:solidFill>
            </a:endParaRPr>
          </a:p>
        </p:txBody>
      </p:sp>
      <p:sp>
        <p:nvSpPr>
          <p:cNvPr id="3" name="Content Placeholder 2"/>
          <p:cNvSpPr>
            <a:spLocks noGrp="1"/>
          </p:cNvSpPr>
          <p:nvPr>
            <p:ph idx="1"/>
          </p:nvPr>
        </p:nvSpPr>
        <p:spPr>
          <a:xfrm>
            <a:off x="2346325" y="1981200"/>
            <a:ext cx="7543800" cy="3887788"/>
          </a:xfrm>
        </p:spPr>
        <p:txBody>
          <a:bodyPr/>
          <a:lstStyle/>
          <a:p>
            <a:pPr eaLnBrk="1" hangingPunct="1">
              <a:buFont typeface="Wingdings" panose="05000000000000000000" pitchFamily="2" charset="2"/>
              <a:buNone/>
              <a:defRPr/>
            </a:pPr>
            <a:r>
              <a:rPr lang="en-US" sz="2800" dirty="0">
                <a:solidFill>
                  <a:schemeClr val="accent2">
                    <a:lumMod val="75000"/>
                  </a:schemeClr>
                </a:solidFill>
                <a:latin typeface="Arial Black" pitchFamily="34" charset="0"/>
              </a:rPr>
              <a:t>Tourism Development Perspectives</a:t>
            </a:r>
            <a:endParaRPr lang="en-US" altLang="en-US" sz="2800" b="1" dirty="0">
              <a:solidFill>
                <a:schemeClr val="accent2">
                  <a:lumMod val="75000"/>
                </a:schemeClr>
              </a:solidFill>
              <a:latin typeface="Arial Black" panose="020B0A04020102020204" pitchFamily="34" charset="0"/>
              <a:cs typeface="Times New Roman" panose="02020603050405020304" pitchFamily="18" charset="0"/>
            </a:endParaRPr>
          </a:p>
          <a:p>
            <a:pPr eaLnBrk="1" hangingPunct="1">
              <a:buFont typeface="Calibri" panose="020F0502020204030204" pitchFamily="34" charset="0"/>
              <a:buNone/>
              <a:defRPr/>
            </a:pPr>
            <a:r>
              <a:rPr lang="en-US" altLang="en-US" sz="2800" b="1" dirty="0">
                <a:solidFill>
                  <a:schemeClr val="accent2">
                    <a:lumMod val="75000"/>
                  </a:schemeClr>
                </a:solidFill>
                <a:latin typeface="Arial Black" panose="020B0A04020102020204" pitchFamily="34" charset="0"/>
                <a:cs typeface="Times New Roman" panose="02020603050405020304" pitchFamily="18" charset="0"/>
              </a:rPr>
              <a:t>■</a:t>
            </a:r>
            <a:r>
              <a:rPr lang="en-US" altLang="en-US" sz="2800" b="1" dirty="0">
                <a:solidFill>
                  <a:srgbClr val="FF0000"/>
                </a:solidFill>
                <a:latin typeface="Arial Black" panose="020B0A04020102020204" pitchFamily="34" charset="0"/>
                <a:cs typeface="Times New Roman" panose="02020603050405020304" pitchFamily="18" charset="0"/>
              </a:rPr>
              <a:t> </a:t>
            </a:r>
            <a:r>
              <a:rPr lang="en-US" altLang="en-US" sz="2800" dirty="0">
                <a:solidFill>
                  <a:srgbClr val="0070C0"/>
                </a:solidFill>
                <a:latin typeface="Arial Black" panose="020B0A04020102020204" pitchFamily="34" charset="0"/>
              </a:rPr>
              <a:t>Viewed form within: </a:t>
            </a:r>
            <a:r>
              <a:rPr lang="en-US" altLang="en-US" sz="2800" dirty="0">
                <a:solidFill>
                  <a:schemeClr val="accent2">
                    <a:lumMod val="75000"/>
                  </a:schemeClr>
                </a:solidFill>
                <a:latin typeface="Arial Black" panose="020B0A04020102020204" pitchFamily="34" charset="0"/>
              </a:rPr>
              <a:t>Emic</a:t>
            </a:r>
          </a:p>
          <a:p>
            <a:pPr eaLnBrk="1" hangingPunct="1">
              <a:buFont typeface="Calibri" panose="020F0502020204030204" pitchFamily="34" charset="0"/>
              <a:buNone/>
              <a:defRPr/>
            </a:pPr>
            <a:r>
              <a:rPr lang="en-US" altLang="en-US" sz="2800" b="1" dirty="0">
                <a:solidFill>
                  <a:schemeClr val="accent2">
                    <a:lumMod val="75000"/>
                  </a:schemeClr>
                </a:solidFill>
                <a:latin typeface="Arial Black" panose="020B0A04020102020204" pitchFamily="34" charset="0"/>
                <a:cs typeface="Times New Roman" panose="02020603050405020304" pitchFamily="18" charset="0"/>
              </a:rPr>
              <a:t>■</a:t>
            </a:r>
            <a:r>
              <a:rPr lang="en-US" altLang="en-US" sz="2800" b="1" dirty="0">
                <a:solidFill>
                  <a:srgbClr val="FF0000"/>
                </a:solidFill>
                <a:latin typeface="Arial Black" panose="020B0A04020102020204" pitchFamily="34" charset="0"/>
                <a:cs typeface="Times New Roman" panose="02020603050405020304" pitchFamily="18" charset="0"/>
              </a:rPr>
              <a:t> </a:t>
            </a:r>
            <a:r>
              <a:rPr lang="en-US" altLang="en-US" sz="2800" dirty="0">
                <a:solidFill>
                  <a:srgbClr val="0070C0"/>
                </a:solidFill>
                <a:latin typeface="Arial Black" panose="020B0A04020102020204" pitchFamily="34" charset="0"/>
              </a:rPr>
              <a:t>Viewed from without: </a:t>
            </a:r>
            <a:r>
              <a:rPr lang="en-US" altLang="en-US" sz="2800" dirty="0">
                <a:solidFill>
                  <a:schemeClr val="accent2">
                    <a:lumMod val="75000"/>
                  </a:schemeClr>
                </a:solidFill>
                <a:latin typeface="Arial Black" panose="020B0A04020102020204" pitchFamily="34" charset="0"/>
              </a:rPr>
              <a:t>Etic</a:t>
            </a:r>
          </a:p>
        </p:txBody>
      </p:sp>
    </p:spTree>
    <p:extLst>
      <p:ext uri="{BB962C8B-B14F-4D97-AF65-F5344CB8AC3E}">
        <p14:creationId xmlns:p14="http://schemas.microsoft.com/office/powerpoint/2010/main" val="336796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1905000" y="152400"/>
            <a:ext cx="8534400" cy="2057400"/>
          </a:xfrm>
        </p:spPr>
        <p:txBody>
          <a:bodyPr>
            <a:normAutofit fontScale="90000"/>
          </a:bodyPr>
          <a:lstStyle/>
          <a:p>
            <a:pPr algn="ctr">
              <a:defRPr/>
            </a:pPr>
            <a:r>
              <a:rPr lang="en-US" sz="3700" b="1" dirty="0">
                <a:solidFill>
                  <a:schemeClr val="accent2">
                    <a:lumMod val="75000"/>
                  </a:schemeClr>
                </a:solidFill>
                <a:latin typeface="Arial Black" panose="020B0A04020102020204" pitchFamily="34" charset="0"/>
                <a:cs typeface="Times New Roman" panose="02020603050405020304" pitchFamily="18" charset="0"/>
              </a:rPr>
              <a:t>Serving Tourists, Pleasing Residents</a:t>
            </a:r>
            <a:r>
              <a:rPr lang="en-US" altLang="en-US" sz="3700" b="1" dirty="0">
                <a:solidFill>
                  <a:schemeClr val="accent2">
                    <a:lumMod val="75000"/>
                  </a:schemeClr>
                </a:solidFill>
                <a:latin typeface="Arial Black" panose="020B0A04020102020204" pitchFamily="34" charset="0"/>
              </a:rPr>
              <a:t> </a:t>
            </a:r>
            <a:br>
              <a:rPr lang="en-US" altLang="en-US" sz="3700" b="1" dirty="0">
                <a:solidFill>
                  <a:schemeClr val="accent2">
                    <a:lumMod val="75000"/>
                  </a:schemeClr>
                </a:solidFill>
                <a:latin typeface="Arial Black" panose="020B0A04020102020204" pitchFamily="34" charset="0"/>
              </a:rPr>
            </a:br>
            <a:r>
              <a:rPr lang="en-US" altLang="en-US" sz="1100" b="1" dirty="0">
                <a:solidFill>
                  <a:schemeClr val="accent2">
                    <a:lumMod val="75000"/>
                  </a:schemeClr>
                </a:solidFill>
                <a:latin typeface="Arial Black" panose="020B0A04020102020204" pitchFamily="34" charset="0"/>
              </a:rPr>
              <a:t>   </a:t>
            </a:r>
            <a:r>
              <a:rPr lang="en-US" altLang="en-US" sz="4000" b="1" dirty="0">
                <a:solidFill>
                  <a:schemeClr val="accent2">
                    <a:lumMod val="75000"/>
                  </a:schemeClr>
                </a:solidFill>
                <a:latin typeface="Arial Black" panose="020B0A04020102020204" pitchFamily="34" charset="0"/>
              </a:rPr>
              <a:t/>
            </a:r>
            <a:br>
              <a:rPr lang="en-US" altLang="en-US" sz="4000" b="1" dirty="0">
                <a:solidFill>
                  <a:schemeClr val="accent2">
                    <a:lumMod val="75000"/>
                  </a:schemeClr>
                </a:solidFill>
                <a:latin typeface="Arial Black" panose="020B0A04020102020204" pitchFamily="34" charset="0"/>
              </a:rPr>
            </a:br>
            <a:r>
              <a:rPr lang="en-US" altLang="en-US" sz="4000" b="1" dirty="0">
                <a:solidFill>
                  <a:schemeClr val="accent2">
                    <a:lumMod val="75000"/>
                  </a:schemeClr>
                </a:solidFill>
                <a:latin typeface="Arial Black" panose="020B0A04020102020204" pitchFamily="34" charset="0"/>
              </a:rPr>
              <a:t>Tourism vs </a:t>
            </a:r>
            <a:r>
              <a:rPr lang="fr-CA" altLang="en-US" sz="4000" b="1" dirty="0">
                <a:solidFill>
                  <a:schemeClr val="accent2">
                    <a:lumMod val="75000"/>
                  </a:schemeClr>
                </a:solidFill>
                <a:latin typeface="Arial Black" pitchFamily="34" charset="0"/>
              </a:rPr>
              <a:t>Heritage</a:t>
            </a:r>
            <a:br>
              <a:rPr lang="fr-CA" altLang="en-US" sz="4000" b="1" dirty="0">
                <a:solidFill>
                  <a:schemeClr val="accent2">
                    <a:lumMod val="75000"/>
                  </a:schemeClr>
                </a:solidFill>
                <a:latin typeface="Arial Black" pitchFamily="34" charset="0"/>
              </a:rPr>
            </a:br>
            <a:r>
              <a:rPr lang="fr-CA" altLang="en-US" sz="4000" b="1" dirty="0">
                <a:solidFill>
                  <a:schemeClr val="accent2">
                    <a:lumMod val="75000"/>
                  </a:schemeClr>
                </a:solidFill>
                <a:latin typeface="Arial Black" pitchFamily="34" charset="0"/>
              </a:rPr>
              <a:t> </a:t>
            </a:r>
            <a:endParaRPr lang="en-US" altLang="en-US" sz="4000" b="1" dirty="0">
              <a:solidFill>
                <a:schemeClr val="accent2">
                  <a:lumMod val="75000"/>
                </a:schemeClr>
              </a:solidFill>
              <a:latin typeface="Arial Black" pitchFamily="34" charset="0"/>
            </a:endParaRPr>
          </a:p>
        </p:txBody>
      </p:sp>
      <p:sp>
        <p:nvSpPr>
          <p:cNvPr id="49157" name="Rectangle 5"/>
          <p:cNvSpPr>
            <a:spLocks noGrp="1" noChangeArrowheads="1"/>
          </p:cNvSpPr>
          <p:nvPr>
            <p:ph sz="half" idx="1"/>
          </p:nvPr>
        </p:nvSpPr>
        <p:spPr>
          <a:xfrm>
            <a:off x="2209800" y="1752601"/>
            <a:ext cx="4038600" cy="4918075"/>
          </a:xfrm>
        </p:spPr>
        <p:txBody>
          <a:bodyPr rtlCol="0">
            <a:normAutofit fontScale="32500" lnSpcReduction="20000"/>
          </a:bodyPr>
          <a:lstStyle/>
          <a:p>
            <a:pPr marL="91440" indent="-91440">
              <a:buNone/>
              <a:defRPr/>
            </a:pPr>
            <a:r>
              <a:rPr lang="en-US" altLang="en-US" sz="1300" dirty="0">
                <a:solidFill>
                  <a:schemeClr val="accent2">
                    <a:lumMod val="75000"/>
                  </a:schemeClr>
                </a:solidFill>
                <a:latin typeface="Arial Black" pitchFamily="34" charset="0"/>
              </a:rPr>
              <a:t>  </a:t>
            </a:r>
          </a:p>
          <a:p>
            <a:pPr marL="91440" indent="-91440">
              <a:buNone/>
              <a:defRPr/>
            </a:pPr>
            <a:r>
              <a:rPr lang="en-US" altLang="en-US" sz="8000" dirty="0">
                <a:solidFill>
                  <a:schemeClr val="accent2">
                    <a:lumMod val="75000"/>
                  </a:schemeClr>
                </a:solidFill>
                <a:latin typeface="Arial Black" pitchFamily="34" charset="0"/>
              </a:rPr>
              <a:t>Tourism</a:t>
            </a:r>
            <a:endParaRPr lang="en-US" altLang="en-US" sz="8000" b="1" dirty="0">
              <a:solidFill>
                <a:schemeClr val="accent2">
                  <a:lumMod val="75000"/>
                </a:schemeClr>
              </a:solidFill>
              <a:latin typeface="Arial Black" pitchFamily="34" charset="0"/>
              <a:cs typeface="Times New Roman" pitchFamily="18" charset="0"/>
            </a:endParaRPr>
          </a:p>
          <a:p>
            <a:pPr marL="91440" indent="-91440">
              <a:buNone/>
              <a:defRPr/>
            </a:pPr>
            <a:r>
              <a:rPr lang="en-US" altLang="en-US" sz="5400" b="1" dirty="0">
                <a:solidFill>
                  <a:srgbClr val="0070C0"/>
                </a:solidFill>
                <a:latin typeface="Arial Black" pitchFamily="34" charset="0"/>
                <a:cs typeface="Times New Roman" pitchFamily="18" charset="0"/>
              </a:rPr>
              <a:t>■ </a:t>
            </a:r>
            <a:r>
              <a:rPr lang="en-US" altLang="en-US" sz="5400" dirty="0">
                <a:solidFill>
                  <a:srgbClr val="0070C0"/>
                </a:solidFill>
                <a:latin typeface="Arial Black" pitchFamily="34" charset="0"/>
              </a:rPr>
              <a:t>Commercial</a:t>
            </a:r>
          </a:p>
          <a:p>
            <a:pPr marL="91440" indent="-91440">
              <a:buNone/>
              <a:defRPr/>
            </a:pPr>
            <a:r>
              <a:rPr lang="en-US" altLang="en-US" sz="5400" b="1" dirty="0">
                <a:solidFill>
                  <a:srgbClr val="0070C0"/>
                </a:solidFill>
                <a:latin typeface="Arial Black" pitchFamily="34" charset="0"/>
                <a:cs typeface="Times New Roman" pitchFamily="18" charset="0"/>
              </a:rPr>
              <a:t>■ </a:t>
            </a:r>
            <a:r>
              <a:rPr lang="en-US" altLang="en-US" sz="5400" dirty="0">
                <a:solidFill>
                  <a:srgbClr val="0070C0"/>
                </a:solidFill>
                <a:latin typeface="Arial Black" pitchFamily="34" charset="0"/>
              </a:rPr>
              <a:t>Economic goals</a:t>
            </a:r>
          </a:p>
          <a:p>
            <a:pPr marL="91440" indent="-91440">
              <a:buNone/>
              <a:defRPr/>
            </a:pPr>
            <a:r>
              <a:rPr lang="en-US" altLang="en-US" sz="5400" b="1" dirty="0">
                <a:solidFill>
                  <a:srgbClr val="0070C0"/>
                </a:solidFill>
                <a:latin typeface="Arial Black" pitchFamily="34" charset="0"/>
                <a:cs typeface="Times New Roman" pitchFamily="18" charset="0"/>
              </a:rPr>
              <a:t>■ </a:t>
            </a:r>
            <a:r>
              <a:rPr lang="en-US" altLang="en-US" sz="5400" dirty="0">
                <a:solidFill>
                  <a:srgbClr val="0070C0"/>
                </a:solidFill>
                <a:latin typeface="Arial Black" pitchFamily="34" charset="0"/>
              </a:rPr>
              <a:t>For-profit</a:t>
            </a:r>
          </a:p>
          <a:p>
            <a:pPr marL="91440" indent="-91440">
              <a:buNone/>
              <a:defRPr/>
            </a:pPr>
            <a:r>
              <a:rPr lang="en-US" altLang="en-US" sz="5400" b="1" dirty="0">
                <a:solidFill>
                  <a:srgbClr val="0070C0"/>
                </a:solidFill>
                <a:latin typeface="Arial Black" pitchFamily="34" charset="0"/>
                <a:cs typeface="Times New Roman" pitchFamily="18" charset="0"/>
              </a:rPr>
              <a:t>■ </a:t>
            </a:r>
            <a:r>
              <a:rPr lang="en-US" altLang="en-US" sz="5400" dirty="0">
                <a:solidFill>
                  <a:srgbClr val="0070C0"/>
                </a:solidFill>
                <a:latin typeface="Arial Black" pitchFamily="34" charset="0"/>
              </a:rPr>
              <a:t>Private operations</a:t>
            </a:r>
          </a:p>
          <a:p>
            <a:pPr marL="91440" indent="-91440">
              <a:buNone/>
              <a:defRPr/>
            </a:pPr>
            <a:r>
              <a:rPr lang="en-US" altLang="en-US" sz="5400" b="1" dirty="0">
                <a:solidFill>
                  <a:srgbClr val="0070C0"/>
                </a:solidFill>
                <a:latin typeface="Arial Black" pitchFamily="34" charset="0"/>
                <a:cs typeface="Times New Roman" pitchFamily="18" charset="0"/>
              </a:rPr>
              <a:t>■ </a:t>
            </a:r>
            <a:r>
              <a:rPr lang="en-US" altLang="en-US" sz="5400" dirty="0">
                <a:solidFill>
                  <a:srgbClr val="0070C0"/>
                </a:solidFill>
                <a:latin typeface="Arial Black" pitchFamily="34" charset="0"/>
              </a:rPr>
              <a:t>Consumes</a:t>
            </a:r>
          </a:p>
          <a:p>
            <a:pPr marL="91440" indent="-91440">
              <a:buNone/>
              <a:defRPr/>
            </a:pPr>
            <a:r>
              <a:rPr lang="en-US" altLang="en-US" sz="5400" b="1" dirty="0">
                <a:solidFill>
                  <a:srgbClr val="0070C0"/>
                </a:solidFill>
                <a:latin typeface="Arial Black" pitchFamily="34" charset="0"/>
                <a:cs typeface="Times New Roman" pitchFamily="18" charset="0"/>
              </a:rPr>
              <a:t>■ </a:t>
            </a:r>
            <a:r>
              <a:rPr lang="en-US" altLang="en-US" sz="5400" dirty="0">
                <a:solidFill>
                  <a:srgbClr val="0070C0"/>
                </a:solidFill>
                <a:latin typeface="Arial Black" pitchFamily="34" charset="0"/>
              </a:rPr>
              <a:t>Entertains</a:t>
            </a:r>
          </a:p>
          <a:p>
            <a:pPr marL="91440" indent="-91440">
              <a:buNone/>
              <a:defRPr/>
            </a:pPr>
            <a:r>
              <a:rPr lang="en-US" altLang="en-US" sz="5400" b="1" dirty="0">
                <a:solidFill>
                  <a:srgbClr val="0070C0"/>
                </a:solidFill>
                <a:latin typeface="Arial Black" pitchFamily="34" charset="0"/>
                <a:cs typeface="Times New Roman" pitchFamily="18" charset="0"/>
              </a:rPr>
              <a:t>■ </a:t>
            </a:r>
            <a:r>
              <a:rPr lang="en-US" altLang="en-US" sz="5400" dirty="0">
                <a:solidFill>
                  <a:srgbClr val="0070C0"/>
                </a:solidFill>
                <a:latin typeface="Arial Black" pitchFamily="34" charset="0"/>
              </a:rPr>
              <a:t>Demand driven</a:t>
            </a:r>
          </a:p>
          <a:p>
            <a:pPr marL="91440" indent="-91440">
              <a:buNone/>
              <a:defRPr/>
            </a:pPr>
            <a:r>
              <a:rPr lang="en-US" altLang="en-US" sz="5400" b="1" dirty="0">
                <a:solidFill>
                  <a:srgbClr val="0070C0"/>
                </a:solidFill>
                <a:latin typeface="Arial Black" pitchFamily="34" charset="0"/>
                <a:cs typeface="Times New Roman" pitchFamily="18" charset="0"/>
              </a:rPr>
              <a:t>■ </a:t>
            </a:r>
            <a:r>
              <a:rPr lang="en-US" altLang="en-US" sz="5400" dirty="0">
                <a:solidFill>
                  <a:srgbClr val="0070C0"/>
                </a:solidFill>
                <a:latin typeface="Arial Black" pitchFamily="34" charset="0"/>
              </a:rPr>
              <a:t>Externally driven</a:t>
            </a:r>
          </a:p>
          <a:p>
            <a:pPr marL="91440" indent="-91440">
              <a:buNone/>
              <a:defRPr/>
            </a:pPr>
            <a:r>
              <a:rPr lang="en-US" altLang="en-US" sz="5400" b="1" dirty="0">
                <a:solidFill>
                  <a:srgbClr val="0070C0"/>
                </a:solidFill>
                <a:latin typeface="Arial Black" pitchFamily="34" charset="0"/>
                <a:cs typeface="Times New Roman" pitchFamily="18" charset="0"/>
              </a:rPr>
              <a:t>■ </a:t>
            </a:r>
            <a:r>
              <a:rPr lang="en-US" altLang="en-US" sz="5400" dirty="0">
                <a:solidFill>
                  <a:srgbClr val="0070C0"/>
                </a:solidFill>
                <a:latin typeface="Arial Black" pitchFamily="34" charset="0"/>
              </a:rPr>
              <a:t>For tourists</a:t>
            </a:r>
          </a:p>
          <a:p>
            <a:pPr marL="91440" indent="-91440">
              <a:lnSpc>
                <a:spcPct val="110000"/>
              </a:lnSpc>
              <a:spcBef>
                <a:spcPts val="0"/>
              </a:spcBef>
              <a:buNone/>
              <a:defRPr/>
            </a:pPr>
            <a:r>
              <a:rPr lang="en-US" altLang="en-US" sz="4400" dirty="0">
                <a:solidFill>
                  <a:schemeClr val="accent2">
                    <a:lumMod val="75000"/>
                  </a:schemeClr>
                </a:solidFill>
                <a:latin typeface="Arial Black" pitchFamily="34" charset="0"/>
              </a:rPr>
              <a:t>   </a:t>
            </a:r>
            <a:r>
              <a:rPr lang="en-US" altLang="en-US" sz="4400" dirty="0">
                <a:solidFill>
                  <a:srgbClr val="FFCE75"/>
                </a:solidFill>
                <a:latin typeface="Arial Black" pitchFamily="34" charset="0"/>
              </a:rPr>
              <a:t>Ada</a:t>
            </a:r>
            <a:r>
              <a:rPr lang="en-US" altLang="en-US" sz="4000" dirty="0">
                <a:solidFill>
                  <a:srgbClr val="FFCE75"/>
                </a:solidFill>
                <a:latin typeface="Arial Black" pitchFamily="34" charset="0"/>
              </a:rPr>
              <a:t>pted from Lee Jolliffe</a:t>
            </a:r>
            <a:endParaRPr lang="en-US" altLang="en-US" sz="4000" dirty="0">
              <a:solidFill>
                <a:srgbClr val="FFCE75"/>
              </a:solidFill>
            </a:endParaRPr>
          </a:p>
          <a:p>
            <a:pPr marL="91440" indent="-91440">
              <a:buNone/>
              <a:defRPr/>
            </a:pPr>
            <a:endParaRPr lang="en-US" altLang="en-US" sz="5100" dirty="0">
              <a:solidFill>
                <a:schemeClr val="accent2">
                  <a:lumMod val="75000"/>
                </a:schemeClr>
              </a:solidFill>
              <a:latin typeface="Arial Black" pitchFamily="34" charset="0"/>
            </a:endParaRPr>
          </a:p>
          <a:p>
            <a:pPr marL="91440" indent="-91440">
              <a:defRPr/>
            </a:pPr>
            <a:endParaRPr lang="en-US" altLang="en-US" dirty="0">
              <a:solidFill>
                <a:schemeClr val="tx1">
                  <a:lumMod val="75000"/>
                  <a:lumOff val="25000"/>
                </a:schemeClr>
              </a:solidFill>
            </a:endParaRPr>
          </a:p>
        </p:txBody>
      </p:sp>
      <p:sp>
        <p:nvSpPr>
          <p:cNvPr id="49158" name="Rectangle 6"/>
          <p:cNvSpPr>
            <a:spLocks noGrp="1" noChangeArrowheads="1"/>
          </p:cNvSpPr>
          <p:nvPr>
            <p:ph sz="half" idx="2"/>
          </p:nvPr>
        </p:nvSpPr>
        <p:spPr>
          <a:xfrm>
            <a:off x="6477000" y="1752601"/>
            <a:ext cx="3962400" cy="4918075"/>
          </a:xfrm>
        </p:spPr>
        <p:txBody>
          <a:bodyPr rtlCol="0">
            <a:normAutofit fontScale="32500" lnSpcReduction="20000"/>
          </a:bodyPr>
          <a:lstStyle/>
          <a:p>
            <a:pPr marL="91440" indent="-91440">
              <a:buNone/>
              <a:defRPr/>
            </a:pPr>
            <a:r>
              <a:rPr lang="en-US" altLang="en-US" sz="1300" dirty="0">
                <a:solidFill>
                  <a:schemeClr val="accent2">
                    <a:lumMod val="75000"/>
                  </a:schemeClr>
                </a:solidFill>
                <a:latin typeface="Arial Black" pitchFamily="34" charset="0"/>
              </a:rPr>
              <a:t>   </a:t>
            </a:r>
          </a:p>
          <a:p>
            <a:pPr marL="91440" indent="-91440">
              <a:buNone/>
              <a:defRPr/>
            </a:pPr>
            <a:r>
              <a:rPr lang="en-US" altLang="en-US" sz="8000" dirty="0">
                <a:solidFill>
                  <a:schemeClr val="accent2">
                    <a:lumMod val="60000"/>
                    <a:lumOff val="40000"/>
                  </a:schemeClr>
                </a:solidFill>
                <a:latin typeface="Arial Black" pitchFamily="34" charset="0"/>
              </a:rPr>
              <a:t>Heritage</a:t>
            </a:r>
            <a:endParaRPr lang="en-US" altLang="en-US" sz="8000" b="1" dirty="0">
              <a:solidFill>
                <a:schemeClr val="accent2">
                  <a:lumMod val="60000"/>
                  <a:lumOff val="40000"/>
                </a:schemeClr>
              </a:solidFill>
              <a:latin typeface="Arial Black" pitchFamily="34" charset="0"/>
              <a:cs typeface="Times New Roman" pitchFamily="18" charset="0"/>
            </a:endParaRPr>
          </a:p>
          <a:p>
            <a:pPr marL="91440" indent="-91440">
              <a:buNone/>
              <a:defRPr/>
            </a:pPr>
            <a:r>
              <a:rPr lang="en-US" altLang="en-US" sz="5500" b="1" dirty="0">
                <a:solidFill>
                  <a:srgbClr val="ABEFFF"/>
                </a:solidFill>
                <a:latin typeface="Arial Black" pitchFamily="34" charset="0"/>
                <a:cs typeface="Times New Roman" pitchFamily="18" charset="0"/>
              </a:rPr>
              <a:t>■ </a:t>
            </a:r>
            <a:r>
              <a:rPr lang="en-US" altLang="en-US" sz="5500" dirty="0">
                <a:solidFill>
                  <a:srgbClr val="ABEFFF"/>
                </a:solidFill>
                <a:latin typeface="Arial Black" pitchFamily="34" charset="0"/>
              </a:rPr>
              <a:t>Not commercialized</a:t>
            </a:r>
          </a:p>
          <a:p>
            <a:pPr marL="91440" indent="-91440">
              <a:buNone/>
              <a:defRPr/>
            </a:pPr>
            <a:r>
              <a:rPr lang="en-US" altLang="en-US" sz="5500" b="1" dirty="0">
                <a:solidFill>
                  <a:srgbClr val="ABEFFF"/>
                </a:solidFill>
                <a:latin typeface="Arial Black" pitchFamily="34" charset="0"/>
                <a:cs typeface="Times New Roman" pitchFamily="18" charset="0"/>
              </a:rPr>
              <a:t>■ </a:t>
            </a:r>
            <a:r>
              <a:rPr lang="en-US" altLang="en-US" sz="5500" dirty="0">
                <a:solidFill>
                  <a:srgbClr val="ABEFFF"/>
                </a:solidFill>
                <a:latin typeface="Arial Black" pitchFamily="34" charset="0"/>
              </a:rPr>
              <a:t>Broad social goals</a:t>
            </a:r>
          </a:p>
          <a:p>
            <a:pPr marL="91440" indent="-91440">
              <a:buNone/>
              <a:defRPr/>
            </a:pPr>
            <a:r>
              <a:rPr lang="en-US" altLang="en-US" sz="5500" b="1" dirty="0">
                <a:solidFill>
                  <a:srgbClr val="ABEFFF"/>
                </a:solidFill>
                <a:latin typeface="Arial Black" pitchFamily="34" charset="0"/>
                <a:cs typeface="Times New Roman" pitchFamily="18" charset="0"/>
              </a:rPr>
              <a:t>■ </a:t>
            </a:r>
            <a:r>
              <a:rPr lang="en-US" altLang="en-US" sz="5500" dirty="0">
                <a:solidFill>
                  <a:srgbClr val="ABEFFF"/>
                </a:solidFill>
                <a:latin typeface="Arial Black" pitchFamily="34" charset="0"/>
              </a:rPr>
              <a:t>Not for profit</a:t>
            </a:r>
          </a:p>
          <a:p>
            <a:pPr marL="91440" indent="-91440">
              <a:buNone/>
              <a:defRPr/>
            </a:pPr>
            <a:r>
              <a:rPr lang="en-US" altLang="en-US" sz="5500" b="1" dirty="0">
                <a:solidFill>
                  <a:srgbClr val="ABEFFF"/>
                </a:solidFill>
                <a:latin typeface="Arial Black" pitchFamily="34" charset="0"/>
                <a:cs typeface="Times New Roman" pitchFamily="18" charset="0"/>
              </a:rPr>
              <a:t>■ </a:t>
            </a:r>
            <a:r>
              <a:rPr lang="en-US" altLang="en-US" sz="5500" dirty="0">
                <a:solidFill>
                  <a:srgbClr val="ABEFFF"/>
                </a:solidFill>
                <a:latin typeface="Arial Black" pitchFamily="34" charset="0"/>
              </a:rPr>
              <a:t>Public sector</a:t>
            </a:r>
          </a:p>
          <a:p>
            <a:pPr marL="91440" indent="-91440">
              <a:buNone/>
              <a:defRPr/>
            </a:pPr>
            <a:r>
              <a:rPr lang="en-US" altLang="en-US" sz="5500" b="1" dirty="0">
                <a:solidFill>
                  <a:srgbClr val="ABEFFF"/>
                </a:solidFill>
                <a:latin typeface="Arial Black" pitchFamily="34" charset="0"/>
                <a:cs typeface="Times New Roman" pitchFamily="18" charset="0"/>
              </a:rPr>
              <a:t>■ </a:t>
            </a:r>
            <a:r>
              <a:rPr lang="en-US" altLang="en-US" sz="5500" dirty="0">
                <a:solidFill>
                  <a:srgbClr val="ABEFFF"/>
                </a:solidFill>
                <a:latin typeface="Arial Black" pitchFamily="34" charset="0"/>
              </a:rPr>
              <a:t>Conserves/protects</a:t>
            </a:r>
          </a:p>
          <a:p>
            <a:pPr marL="91440" indent="-91440">
              <a:buNone/>
              <a:defRPr/>
            </a:pPr>
            <a:r>
              <a:rPr lang="en-US" altLang="en-US" sz="5500" b="1" dirty="0">
                <a:solidFill>
                  <a:srgbClr val="ABEFFF"/>
                </a:solidFill>
                <a:latin typeface="Arial Black" pitchFamily="34" charset="0"/>
                <a:cs typeface="Times New Roman" pitchFamily="18" charset="0"/>
              </a:rPr>
              <a:t>■ </a:t>
            </a:r>
            <a:r>
              <a:rPr lang="en-US" altLang="en-US" sz="5500" dirty="0">
                <a:solidFill>
                  <a:srgbClr val="ABEFFF"/>
                </a:solidFill>
                <a:latin typeface="Arial Black" pitchFamily="34" charset="0"/>
              </a:rPr>
              <a:t>Promotes values </a:t>
            </a:r>
          </a:p>
          <a:p>
            <a:pPr marL="91440" indent="-91440">
              <a:buNone/>
              <a:defRPr/>
            </a:pPr>
            <a:r>
              <a:rPr lang="en-US" altLang="en-US" sz="5500" b="1" dirty="0">
                <a:solidFill>
                  <a:srgbClr val="ABEFFF"/>
                </a:solidFill>
                <a:latin typeface="Arial Black" pitchFamily="34" charset="0"/>
                <a:cs typeface="Times New Roman" pitchFamily="18" charset="0"/>
              </a:rPr>
              <a:t>■ </a:t>
            </a:r>
            <a:r>
              <a:rPr lang="en-US" altLang="en-US" sz="5500" dirty="0">
                <a:solidFill>
                  <a:srgbClr val="ABEFFF"/>
                </a:solidFill>
                <a:latin typeface="Arial Black" pitchFamily="34" charset="0"/>
              </a:rPr>
              <a:t>Supply driven</a:t>
            </a:r>
          </a:p>
          <a:p>
            <a:pPr marL="91440" indent="-91440">
              <a:buNone/>
              <a:defRPr/>
            </a:pPr>
            <a:r>
              <a:rPr lang="en-US" altLang="en-US" sz="5500" b="1" dirty="0">
                <a:solidFill>
                  <a:srgbClr val="ABEFFF"/>
                </a:solidFill>
                <a:latin typeface="Arial Black" pitchFamily="34" charset="0"/>
                <a:cs typeface="Times New Roman" pitchFamily="18" charset="0"/>
              </a:rPr>
              <a:t>■ </a:t>
            </a:r>
            <a:r>
              <a:rPr lang="en-US" altLang="en-US" sz="5500" dirty="0">
                <a:solidFill>
                  <a:srgbClr val="ABEFFF"/>
                </a:solidFill>
                <a:latin typeface="Arial Black" pitchFamily="34" charset="0"/>
              </a:rPr>
              <a:t>Home grown</a:t>
            </a:r>
          </a:p>
          <a:p>
            <a:pPr marL="91440" indent="-91440">
              <a:buNone/>
              <a:defRPr/>
            </a:pPr>
            <a:r>
              <a:rPr lang="en-US" altLang="en-US" sz="5500" b="1" dirty="0">
                <a:solidFill>
                  <a:srgbClr val="ABEFFF"/>
                </a:solidFill>
                <a:latin typeface="Arial Black" pitchFamily="34" charset="0"/>
                <a:cs typeface="Times New Roman" pitchFamily="18" charset="0"/>
              </a:rPr>
              <a:t>■ </a:t>
            </a:r>
            <a:r>
              <a:rPr lang="en-US" altLang="en-US" sz="5500" dirty="0">
                <a:solidFill>
                  <a:srgbClr val="ABEFFF"/>
                </a:solidFill>
                <a:latin typeface="Arial Black" pitchFamily="34" charset="0"/>
              </a:rPr>
              <a:t>For Local residents</a:t>
            </a:r>
          </a:p>
          <a:p>
            <a:pPr marL="91440" indent="-91440">
              <a:defRPr/>
            </a:pPr>
            <a:endParaRPr lang="en-US" altLang="en-US" dirty="0">
              <a:solidFill>
                <a:schemeClr val="tx1">
                  <a:lumMod val="75000"/>
                  <a:lumOff val="25000"/>
                </a:schemeClr>
              </a:solidFill>
            </a:endParaRPr>
          </a:p>
        </p:txBody>
      </p:sp>
    </p:spTree>
    <p:extLst>
      <p:ext uri="{BB962C8B-B14F-4D97-AF65-F5344CB8AC3E}">
        <p14:creationId xmlns:p14="http://schemas.microsoft.com/office/powerpoint/2010/main" val="78870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15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15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15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15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15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157">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157">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9158">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158">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158">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158">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158">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9158">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158">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158">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158">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15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S102801098">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2562</Words>
  <Application>Microsoft Office PowerPoint</Application>
  <PresentationFormat>Widescreen</PresentationFormat>
  <Paragraphs>388</Paragraphs>
  <Slides>48</Slides>
  <Notes>23</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48</vt:i4>
      </vt:variant>
    </vt:vector>
  </HeadingPairs>
  <TitlesOfParts>
    <vt:vector size="61" baseType="lpstr">
      <vt:lpstr>Arial</vt:lpstr>
      <vt:lpstr>Arial Black</vt:lpstr>
      <vt:lpstr>Arial Narrow</vt:lpstr>
      <vt:lpstr>Blackadder ITC</vt:lpstr>
      <vt:lpstr>Brush Script MT</vt:lpstr>
      <vt:lpstr>Calibri</vt:lpstr>
      <vt:lpstr>Euphemia</vt:lpstr>
      <vt:lpstr>Lucida Calligraphy</vt:lpstr>
      <vt:lpstr>Lucida Handwriting</vt:lpstr>
      <vt:lpstr>Tahoma</vt:lpstr>
      <vt:lpstr>Times New Roman</vt:lpstr>
      <vt:lpstr>Wingdings</vt:lpstr>
      <vt:lpstr>1_TS102801098</vt:lpstr>
      <vt:lpstr>  1.What was tourism?    Laboratorio 1 – 21 aprile 26 maggio 2021</vt:lpstr>
      <vt:lpstr>Serving Tourists, Pleasing Residents</vt:lpstr>
      <vt:lpstr>Serving Tourists, Pleasing Residents</vt:lpstr>
      <vt:lpstr>Serving Tourists, Pleasing Residents </vt:lpstr>
      <vt:lpstr> </vt:lpstr>
      <vt:lpstr> </vt:lpstr>
      <vt:lpstr>Serving Tourists, Pleasing Residents     Tourism vs Heritage  </vt:lpstr>
      <vt:lpstr>Serving Tourists, Pleasing Residents </vt:lpstr>
      <vt:lpstr>Serving Tourists, Pleasing Residents      Tourism vs Heritage  </vt:lpstr>
      <vt:lpstr>  Serving Tourists, Pleasing Residents  Who Views Whom and through Whose Eyes         </vt:lpstr>
      <vt:lpstr>        Serving Tourists, Pleasing Residents </vt:lpstr>
      <vt:lpstr>Serving Tourists, Pleasing Residents   </vt:lpstr>
      <vt:lpstr>Presentazione standard di PowerPoint</vt:lpstr>
      <vt:lpstr>Presentazione standard di PowerPoint</vt:lpstr>
      <vt:lpstr>Serving Tourists, Pleasing Residents   </vt:lpstr>
      <vt:lpstr>Presentazione standard di PowerPoint</vt:lpstr>
      <vt:lpstr>Presentazione standard di PowerPoint</vt:lpstr>
      <vt:lpstr>Serving Tourists, Pleasing Residents   </vt:lpstr>
      <vt:lpstr>Presentazione standard di PowerPoint</vt:lpstr>
      <vt:lpstr>Presentazione standard di PowerPoint</vt:lpstr>
      <vt:lpstr>  Serving Tourists, Pleasing Residents  Who Views Whom and through Whose Eyes         </vt:lpstr>
      <vt:lpstr>Serving Tourists, Pleasing Residents   </vt:lpstr>
      <vt:lpstr>Presentazione standard di PowerPoint</vt:lpstr>
      <vt:lpstr>Presentazione standard di PowerPoint</vt:lpstr>
      <vt:lpstr>         Serving Tourists, Pleasing Residents </vt:lpstr>
      <vt:lpstr>        Serving Tourists, Pleasing Residents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Serving Tourists, Pleasing Residents       Concluding Remarks</vt:lpstr>
      <vt:lpstr>Serving Tourists, Pleasing Residents        Concluding Remarks </vt:lpstr>
      <vt:lpstr>Serving Tourists, Pleasing Residents</vt:lpstr>
      <vt:lpstr>Serving Tourists, Pleasing Residents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ezio marra</dc:creator>
  <cp:lastModifiedBy>ezio</cp:lastModifiedBy>
  <cp:revision>55</cp:revision>
  <dcterms:created xsi:type="dcterms:W3CDTF">2014-06-22T20:51:19Z</dcterms:created>
  <dcterms:modified xsi:type="dcterms:W3CDTF">2021-04-21T12:27:44Z</dcterms:modified>
</cp:coreProperties>
</file>