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398"/>
  </p:normalViewPr>
  <p:slideViewPr>
    <p:cSldViewPr snapToGrid="0">
      <p:cViewPr>
        <p:scale>
          <a:sx n="69" d="100"/>
          <a:sy n="69" d="100"/>
        </p:scale>
        <p:origin x="1696" y="-13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24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5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10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33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3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15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97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79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1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78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CE42-233B-40AC-891F-706C2445DD1E}" type="datetimeFigureOut">
              <a:rPr lang="it-IT" smtClean="0"/>
              <a:t>19/04/21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7DCA-F11C-49F8-BB9B-4595FC4333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59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ttps://www.formazione.unimib.it/it/didattica/corsi-laurea-triennale/comunicazione-interculturale/jobgat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jobgate@unimib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8 idee su PPT SFONDI | sfondi, immagini croci, rane degli alberi">
            <a:extLst>
              <a:ext uri="{FF2B5EF4-FFF2-40B4-BE49-F238E27FC236}">
                <a16:creationId xmlns:a16="http://schemas.microsoft.com/office/drawing/2014/main" id="{5646CEEA-C6EB-C34A-9C00-2193BD52C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989" y="3783019"/>
            <a:ext cx="9660506" cy="896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A87F3D2-8252-4CA3-BCBA-968AF986693F}"/>
              </a:ext>
            </a:extLst>
          </p:cNvPr>
          <p:cNvSpPr txBox="1"/>
          <p:nvPr/>
        </p:nvSpPr>
        <p:spPr>
          <a:xfrm>
            <a:off x="3498574" y="470598"/>
            <a:ext cx="588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>
                <a:solidFill>
                  <a:srgbClr val="C00000"/>
                </a:solidFill>
                <a:latin typeface="Arial Black" panose="020B0A04020102020204" pitchFamily="34" charset="0"/>
                <a:cs typeface="Aharoni" panose="020B0604020202020204" pitchFamily="2" charset="-79"/>
              </a:rPr>
              <a:t>25 maggio 2021, ore 14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27E85C3-7C12-4B4E-A6C8-CC91AE5AAF3C}"/>
              </a:ext>
            </a:extLst>
          </p:cNvPr>
          <p:cNvSpPr txBox="1"/>
          <p:nvPr/>
        </p:nvSpPr>
        <p:spPr>
          <a:xfrm>
            <a:off x="5442261" y="943842"/>
            <a:ext cx="393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200"/>
              </a:spcAft>
            </a:pPr>
            <a:r>
              <a:rPr lang="it-IT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B7B31ED-0AF1-48E7-B1BA-EFCC94A9B0C7}"/>
              </a:ext>
            </a:extLst>
          </p:cNvPr>
          <p:cNvSpPr txBox="1"/>
          <p:nvPr/>
        </p:nvSpPr>
        <p:spPr>
          <a:xfrm>
            <a:off x="219816" y="2517153"/>
            <a:ext cx="9381384" cy="101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it-IT" sz="3500" dirty="0">
                <a:solidFill>
                  <a:srgbClr val="C00000"/>
                </a:solidFill>
                <a:latin typeface="Arial Black" panose="020B0A04020102020204" pitchFamily="34" charset="0"/>
              </a:rPr>
              <a:t>JOB DAY: in collaborazione con Global Mindset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77CE8F-589E-403C-BC0B-42FEA3FF1573}"/>
              </a:ext>
            </a:extLst>
          </p:cNvPr>
          <p:cNvSpPr txBox="1"/>
          <p:nvPr/>
        </p:nvSpPr>
        <p:spPr>
          <a:xfrm>
            <a:off x="18989" y="1898091"/>
            <a:ext cx="9179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Corso di laurea in Comunicazione Interculturale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C32C1F3-11F6-4054-BB45-88DFF0F13955}"/>
              </a:ext>
            </a:extLst>
          </p:cNvPr>
          <p:cNvSpPr txBox="1"/>
          <p:nvPr/>
        </p:nvSpPr>
        <p:spPr>
          <a:xfrm>
            <a:off x="155627" y="3907326"/>
            <a:ext cx="9289945" cy="95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Prende avvio un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organizzato in collaborazione con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Mindset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vincitori avranno l’opportunità di svolgere presso l’azienda stessa lo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del terzo anno. </a:t>
            </a:r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contest è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aperto a tutte le studentesse e a tutti gli studenti di Comunicazione Interculturale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rappresenta un’importante opportunità per confrontarsi direttamente con un’ azienda internazionale.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Il contest si svolge in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coppie di due studenti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Non saranno ammessi partecipanti singoli. 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Ogni coppia dovrà preparare un testo (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massimo 4000 caratteri spazi inclusi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salvato in formato PDF) con una precisa consegna da seguire, reperibile sul sito ufficiale del Corso di Laurea: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https://www.formazione.unimib.it/it/didattica/corsi-laurea-triennale/comunicazione-interculturale/jobgate</a:t>
            </a:r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Il testo dovrà essere inviato a </a:t>
            </a:r>
            <a:r>
              <a:rPr lang="it-IT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jobgate@unimib.it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 la mezzanotte del 17 maggio 2021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Ogni coppia presenterà il proprio progetto a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it-I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Mindset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 25 maggio a partire dalle ore 14.</a:t>
            </a:r>
          </a:p>
          <a:p>
            <a:pPr algn="just"/>
            <a:b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Al termine della presentazione, una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 valuterà i progetti ricevuti.</a:t>
            </a:r>
          </a:p>
          <a:p>
            <a:pPr algn="just"/>
            <a:b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Al termine della valutazione, la commissione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proclamerà la coppia vincitrice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programma dettagliato della giornata e il link per connettersi saranno disponibile </a:t>
            </a:r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 il 17 maggio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jobgate@unimib.it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Siete pregati di scrivere a tale indirizzo anche per ulteriori informazioni.</a:t>
            </a:r>
          </a:p>
          <a:p>
            <a:endParaRPr lang="it-I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br>
              <a:rPr lang="it-IT" dirty="0"/>
            </a:b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6" name="Picture 12" descr="Dipartimento di Scienze Umane per la Formazione &quot;Riccardo Massa&quot; |  Università degli Studi di Milano Bicocca">
            <a:extLst>
              <a:ext uri="{FF2B5EF4-FFF2-40B4-BE49-F238E27FC236}">
                <a16:creationId xmlns:a16="http://schemas.microsoft.com/office/drawing/2014/main" id="{F9D9E27D-1DEA-7542-9CB0-3C1F31C8A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6" y="51697"/>
            <a:ext cx="1391194" cy="149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MD Malta (Fun Group Activities (For Adults), Team Building, Fun Group  Activities (For Kids &amp; Teens), in Malta) Weddings in Malta &amp; Gozo">
            <a:extLst>
              <a:ext uri="{FF2B5EF4-FFF2-40B4-BE49-F238E27FC236}">
                <a16:creationId xmlns:a16="http://schemas.microsoft.com/office/drawing/2014/main" id="{AA0E57DF-E3E2-A341-A45E-7E8552F02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22" y="37666"/>
            <a:ext cx="1551264" cy="155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00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261</Words>
  <Application>Microsoft Macintosh PowerPoint</Application>
  <PresentationFormat>Formato A3 (297x420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camelia caldarusa</dc:creator>
  <cp:lastModifiedBy>silvia.pozzi@unimib.it</cp:lastModifiedBy>
  <cp:revision>51</cp:revision>
  <cp:lastPrinted>2019-02-13T16:30:49Z</cp:lastPrinted>
  <dcterms:created xsi:type="dcterms:W3CDTF">2019-02-10T14:40:52Z</dcterms:created>
  <dcterms:modified xsi:type="dcterms:W3CDTF">2021-04-19T17:56:51Z</dcterms:modified>
</cp:coreProperties>
</file>