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57" r:id="rId5"/>
    <p:sldId id="258" r:id="rId6"/>
    <p:sldId id="259" r:id="rId7"/>
    <p:sldId id="276" r:id="rId8"/>
    <p:sldId id="260" r:id="rId9"/>
    <p:sldId id="277" r:id="rId10"/>
    <p:sldId id="264" r:id="rId11"/>
    <p:sldId id="263" r:id="rId12"/>
    <p:sldId id="267" r:id="rId13"/>
    <p:sldId id="265" r:id="rId14"/>
    <p:sldId id="279" r:id="rId15"/>
    <p:sldId id="266" r:id="rId16"/>
    <p:sldId id="273" r:id="rId17"/>
    <p:sldId id="261" r:id="rId18"/>
    <p:sldId id="275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maria.gonzalez" initials="a" lastIdx="5" clrIdx="0">
    <p:extLst>
      <p:ext uri="{19B8F6BF-5375-455C-9EA6-DF929625EA0E}">
        <p15:presenceInfo xmlns:p15="http://schemas.microsoft.com/office/powerpoint/2012/main" userId="anamaria.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DC4A5-E4BA-4AEB-B8A6-09125033BA78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7F24DC0-1F04-4807-95C9-72072351FA79}">
      <dgm:prSet phldrT="[Testo]" custT="1"/>
      <dgm:spPr/>
      <dgm:t>
        <a:bodyPr/>
        <a:lstStyle/>
        <a:p>
          <a:r>
            <a:rPr lang="it-IT" sz="2000" dirty="0" smtClean="0"/>
            <a:t>LEZIONI SINCRONE</a:t>
          </a:r>
          <a:endParaRPr lang="it-IT" sz="2000" dirty="0"/>
        </a:p>
      </dgm:t>
    </dgm:pt>
    <dgm:pt modelId="{C55809A8-F7FC-457E-A63F-F043346C8F4F}" type="parTrans" cxnId="{178DEFDC-EB7F-444E-87C2-5E0DC6488B03}">
      <dgm:prSet/>
      <dgm:spPr/>
      <dgm:t>
        <a:bodyPr/>
        <a:lstStyle/>
        <a:p>
          <a:endParaRPr lang="it-IT"/>
        </a:p>
      </dgm:t>
    </dgm:pt>
    <dgm:pt modelId="{FD738A51-C826-49A6-8A01-A52E78B6C9CB}" type="sibTrans" cxnId="{178DEFDC-EB7F-444E-87C2-5E0DC6488B03}">
      <dgm:prSet/>
      <dgm:spPr/>
      <dgm:t>
        <a:bodyPr/>
        <a:lstStyle/>
        <a:p>
          <a:endParaRPr lang="it-IT"/>
        </a:p>
      </dgm:t>
    </dgm:pt>
    <dgm:pt modelId="{FD143957-9135-4F13-908D-F3F79493E755}">
      <dgm:prSet phldrT="[Testo]" custT="1"/>
      <dgm:spPr/>
      <dgm:t>
        <a:bodyPr/>
        <a:lstStyle/>
        <a:p>
          <a:r>
            <a:rPr lang="it-IT" sz="1800" dirty="0" smtClean="0"/>
            <a:t>REGISTRAZIONE DISPONIBILE</a:t>
          </a:r>
          <a:br>
            <a:rPr lang="it-IT" sz="1800" dirty="0" smtClean="0"/>
          </a:br>
          <a:r>
            <a:rPr lang="it-IT" sz="1800" dirty="0" smtClean="0"/>
            <a:t>ALLA PAGINA </a:t>
          </a:r>
          <a:br>
            <a:rPr lang="it-IT" sz="1800" dirty="0" smtClean="0"/>
          </a:br>
          <a:r>
            <a:rPr lang="it-IT" sz="1800" dirty="0" smtClean="0"/>
            <a:t>E-LEARNING</a:t>
          </a:r>
          <a:endParaRPr lang="it-IT" sz="1800" dirty="0"/>
        </a:p>
      </dgm:t>
    </dgm:pt>
    <dgm:pt modelId="{03080ABB-53B3-414F-BD48-661948D751E8}" type="parTrans" cxnId="{4761963D-8773-43CF-9026-DE1F17D61451}">
      <dgm:prSet/>
      <dgm:spPr/>
      <dgm:t>
        <a:bodyPr/>
        <a:lstStyle/>
        <a:p>
          <a:endParaRPr lang="it-IT"/>
        </a:p>
      </dgm:t>
    </dgm:pt>
    <dgm:pt modelId="{50CA3F37-1105-4CD7-8D02-EC15B2F5818C}" type="sibTrans" cxnId="{4761963D-8773-43CF-9026-DE1F17D61451}">
      <dgm:prSet/>
      <dgm:spPr/>
      <dgm:t>
        <a:bodyPr/>
        <a:lstStyle/>
        <a:p>
          <a:endParaRPr lang="it-IT"/>
        </a:p>
      </dgm:t>
    </dgm:pt>
    <dgm:pt modelId="{1737E224-0C3C-47FE-8AA8-572C029A86DC}">
      <dgm:prSet phldrT="[Testo]"/>
      <dgm:spPr>
        <a:noFill/>
        <a:ln>
          <a:noFill/>
        </a:ln>
      </dgm:spPr>
      <dgm:t>
        <a:bodyPr/>
        <a:lstStyle/>
        <a:p>
          <a:endParaRPr lang="it-IT" dirty="0">
            <a:solidFill>
              <a:schemeClr val="tx1"/>
            </a:solidFill>
          </a:endParaRPr>
        </a:p>
      </dgm:t>
    </dgm:pt>
    <dgm:pt modelId="{3C415619-93EC-4118-8114-A3594A0CD562}" type="sibTrans" cxnId="{8155AD5A-CB3B-49A3-A3A2-5DDC5B8EFE7C}">
      <dgm:prSet/>
      <dgm:spPr/>
      <dgm:t>
        <a:bodyPr/>
        <a:lstStyle/>
        <a:p>
          <a:endParaRPr lang="it-IT"/>
        </a:p>
      </dgm:t>
    </dgm:pt>
    <dgm:pt modelId="{641EDF51-6C43-44CF-9076-76C31F530706}" type="parTrans" cxnId="{8155AD5A-CB3B-49A3-A3A2-5DDC5B8EFE7C}">
      <dgm:prSet/>
      <dgm:spPr/>
      <dgm:t>
        <a:bodyPr/>
        <a:lstStyle/>
        <a:p>
          <a:endParaRPr lang="it-IT"/>
        </a:p>
      </dgm:t>
    </dgm:pt>
    <dgm:pt modelId="{B83FC209-86C7-4FCA-939A-4688092ADF69}" type="pres">
      <dgm:prSet presAssocID="{C31DC4A5-E4BA-4AEB-B8A6-09125033BA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1CA58E-8B2E-4202-88E4-92E5B9D70DD2}" type="pres">
      <dgm:prSet presAssocID="{97F24DC0-1F04-4807-95C9-72072351FA79}" presName="node" presStyleLbl="node1" presStyleIdx="0" presStyleCnt="3" custRadScaleRad="111632" custRadScaleInc="9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C95ED0-CF91-4C6E-9870-894722459ED0}" type="pres">
      <dgm:prSet presAssocID="{FD738A51-C826-49A6-8A01-A52E78B6C9CB}" presName="sibTrans" presStyleLbl="sibTrans2D1" presStyleIdx="0" presStyleCnt="3" custLinFactX="45558" custLinFactNeighborX="100000" custLinFactNeighborY="-26863"/>
      <dgm:spPr/>
      <dgm:t>
        <a:bodyPr/>
        <a:lstStyle/>
        <a:p>
          <a:endParaRPr lang="es-ES"/>
        </a:p>
      </dgm:t>
    </dgm:pt>
    <dgm:pt modelId="{88265503-B252-4CA1-8BFC-469806C25E16}" type="pres">
      <dgm:prSet presAssocID="{FD738A51-C826-49A6-8A01-A52E78B6C9C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E666144-C365-4E9A-80FF-3F0592312478}" type="pres">
      <dgm:prSet presAssocID="{1737E224-0C3C-47FE-8AA8-572C029A86DC}" presName="node" presStyleLbl="node1" presStyleIdx="1" presStyleCnt="3" custScaleX="91830" custScaleY="80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2A6935-AB70-4821-B6A4-0535DBBA502E}" type="pres">
      <dgm:prSet presAssocID="{3C415619-93EC-4118-8114-A3594A0CD56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D5B51BF-03DE-48C5-9ED5-A3CC01B77967}" type="pres">
      <dgm:prSet presAssocID="{3C415619-93EC-4118-8114-A3594A0CD562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2F6F222-ECD0-45CD-8281-7F6139FE21C5}" type="pres">
      <dgm:prSet presAssocID="{FD143957-9135-4F13-908D-F3F79493E755}" presName="node" presStyleLbl="node1" presStyleIdx="2" presStyleCnt="3" custScaleX="134966" custScaleY="125050" custRadScaleRad="113413" custRadScaleInc="27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7C8BA2-6AAE-4F4C-9216-0A4B894DAC62}" type="pres">
      <dgm:prSet presAssocID="{50CA3F37-1105-4CD7-8D02-EC15B2F5818C}" presName="sibTrans" presStyleLbl="sibTrans2D1" presStyleIdx="2" presStyleCnt="3" custLinFactX="-55317" custLinFactY="-4438" custLinFactNeighborX="-100000" custLinFactNeighborY="-100000"/>
      <dgm:spPr/>
      <dgm:t>
        <a:bodyPr/>
        <a:lstStyle/>
        <a:p>
          <a:endParaRPr lang="es-ES"/>
        </a:p>
      </dgm:t>
    </dgm:pt>
    <dgm:pt modelId="{8FF1CB9F-CF23-40B7-AF7D-AB03C335EFC0}" type="pres">
      <dgm:prSet presAssocID="{50CA3F37-1105-4CD7-8D02-EC15B2F5818C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FD152424-4206-4854-A547-7C652200DEEC}" type="presOf" srcId="{3C415619-93EC-4118-8114-A3594A0CD562}" destId="{6D5B51BF-03DE-48C5-9ED5-A3CC01B77967}" srcOrd="1" destOrd="0" presId="urn:microsoft.com/office/officeart/2005/8/layout/cycle2"/>
    <dgm:cxn modelId="{F5C8D7B1-6942-45BA-BDE6-B4AEFA7FFB0D}" type="presOf" srcId="{1737E224-0C3C-47FE-8AA8-572C029A86DC}" destId="{3E666144-C365-4E9A-80FF-3F0592312478}" srcOrd="0" destOrd="0" presId="urn:microsoft.com/office/officeart/2005/8/layout/cycle2"/>
    <dgm:cxn modelId="{E167AB91-72E4-4254-8A4D-B3F277CD73D9}" type="presOf" srcId="{50CA3F37-1105-4CD7-8D02-EC15B2F5818C}" destId="{8FF1CB9F-CF23-40B7-AF7D-AB03C335EFC0}" srcOrd="1" destOrd="0" presId="urn:microsoft.com/office/officeart/2005/8/layout/cycle2"/>
    <dgm:cxn modelId="{64FAE4DC-BEDB-4073-9056-7C4A00610008}" type="presOf" srcId="{3C415619-93EC-4118-8114-A3594A0CD562}" destId="{712A6935-AB70-4821-B6A4-0535DBBA502E}" srcOrd="0" destOrd="0" presId="urn:microsoft.com/office/officeart/2005/8/layout/cycle2"/>
    <dgm:cxn modelId="{3190AED8-33CC-4CBB-B92C-619AB9A13EDF}" type="presOf" srcId="{97F24DC0-1F04-4807-95C9-72072351FA79}" destId="{211CA58E-8B2E-4202-88E4-92E5B9D70DD2}" srcOrd="0" destOrd="0" presId="urn:microsoft.com/office/officeart/2005/8/layout/cycle2"/>
    <dgm:cxn modelId="{4761963D-8773-43CF-9026-DE1F17D61451}" srcId="{C31DC4A5-E4BA-4AEB-B8A6-09125033BA78}" destId="{FD143957-9135-4F13-908D-F3F79493E755}" srcOrd="2" destOrd="0" parTransId="{03080ABB-53B3-414F-BD48-661948D751E8}" sibTransId="{50CA3F37-1105-4CD7-8D02-EC15B2F5818C}"/>
    <dgm:cxn modelId="{36886E85-A496-48C5-A319-4451CB1DFC95}" type="presOf" srcId="{FD738A51-C826-49A6-8A01-A52E78B6C9CB}" destId="{88265503-B252-4CA1-8BFC-469806C25E16}" srcOrd="1" destOrd="0" presId="urn:microsoft.com/office/officeart/2005/8/layout/cycle2"/>
    <dgm:cxn modelId="{E1D65873-9268-49F9-A00C-1D5D48105739}" type="presOf" srcId="{FD738A51-C826-49A6-8A01-A52E78B6C9CB}" destId="{13C95ED0-CF91-4C6E-9870-894722459ED0}" srcOrd="0" destOrd="0" presId="urn:microsoft.com/office/officeart/2005/8/layout/cycle2"/>
    <dgm:cxn modelId="{82FCB8B0-E8A6-4913-8BCF-8FCDF1401AB6}" type="presOf" srcId="{C31DC4A5-E4BA-4AEB-B8A6-09125033BA78}" destId="{B83FC209-86C7-4FCA-939A-4688092ADF69}" srcOrd="0" destOrd="0" presId="urn:microsoft.com/office/officeart/2005/8/layout/cycle2"/>
    <dgm:cxn modelId="{7835A5A8-360A-4B08-868B-3BAEB5EAA63F}" type="presOf" srcId="{50CA3F37-1105-4CD7-8D02-EC15B2F5818C}" destId="{E37C8BA2-6AAE-4F4C-9216-0A4B894DAC62}" srcOrd="0" destOrd="0" presId="urn:microsoft.com/office/officeart/2005/8/layout/cycle2"/>
    <dgm:cxn modelId="{178DEFDC-EB7F-444E-87C2-5E0DC6488B03}" srcId="{C31DC4A5-E4BA-4AEB-B8A6-09125033BA78}" destId="{97F24DC0-1F04-4807-95C9-72072351FA79}" srcOrd="0" destOrd="0" parTransId="{C55809A8-F7FC-457E-A63F-F043346C8F4F}" sibTransId="{FD738A51-C826-49A6-8A01-A52E78B6C9CB}"/>
    <dgm:cxn modelId="{8155AD5A-CB3B-49A3-A3A2-5DDC5B8EFE7C}" srcId="{C31DC4A5-E4BA-4AEB-B8A6-09125033BA78}" destId="{1737E224-0C3C-47FE-8AA8-572C029A86DC}" srcOrd="1" destOrd="0" parTransId="{641EDF51-6C43-44CF-9076-76C31F530706}" sibTransId="{3C415619-93EC-4118-8114-A3594A0CD562}"/>
    <dgm:cxn modelId="{741CD9D9-65FE-425C-B850-CBBA6A037A36}" type="presOf" srcId="{FD143957-9135-4F13-908D-F3F79493E755}" destId="{C2F6F222-ECD0-45CD-8281-7F6139FE21C5}" srcOrd="0" destOrd="0" presId="urn:microsoft.com/office/officeart/2005/8/layout/cycle2"/>
    <dgm:cxn modelId="{E6666868-1606-412E-8098-3019D57F914A}" type="presParOf" srcId="{B83FC209-86C7-4FCA-939A-4688092ADF69}" destId="{211CA58E-8B2E-4202-88E4-92E5B9D70DD2}" srcOrd="0" destOrd="0" presId="urn:microsoft.com/office/officeart/2005/8/layout/cycle2"/>
    <dgm:cxn modelId="{687853E5-79CE-4E65-A1FE-5F2703A8779F}" type="presParOf" srcId="{B83FC209-86C7-4FCA-939A-4688092ADF69}" destId="{13C95ED0-CF91-4C6E-9870-894722459ED0}" srcOrd="1" destOrd="0" presId="urn:microsoft.com/office/officeart/2005/8/layout/cycle2"/>
    <dgm:cxn modelId="{3AE6210C-F470-4759-9581-BD38F8FEA963}" type="presParOf" srcId="{13C95ED0-CF91-4C6E-9870-894722459ED0}" destId="{88265503-B252-4CA1-8BFC-469806C25E16}" srcOrd="0" destOrd="0" presId="urn:microsoft.com/office/officeart/2005/8/layout/cycle2"/>
    <dgm:cxn modelId="{82F15E2C-623A-4BDF-9B93-EDEF5CA2C570}" type="presParOf" srcId="{B83FC209-86C7-4FCA-939A-4688092ADF69}" destId="{3E666144-C365-4E9A-80FF-3F0592312478}" srcOrd="2" destOrd="0" presId="urn:microsoft.com/office/officeart/2005/8/layout/cycle2"/>
    <dgm:cxn modelId="{09CA86C9-14CF-4F46-B9E0-A1FF4EAF520D}" type="presParOf" srcId="{B83FC209-86C7-4FCA-939A-4688092ADF69}" destId="{712A6935-AB70-4821-B6A4-0535DBBA502E}" srcOrd="3" destOrd="0" presId="urn:microsoft.com/office/officeart/2005/8/layout/cycle2"/>
    <dgm:cxn modelId="{2EB57CC0-CE13-43EB-A38F-6B717983BD19}" type="presParOf" srcId="{712A6935-AB70-4821-B6A4-0535DBBA502E}" destId="{6D5B51BF-03DE-48C5-9ED5-A3CC01B77967}" srcOrd="0" destOrd="0" presId="urn:microsoft.com/office/officeart/2005/8/layout/cycle2"/>
    <dgm:cxn modelId="{4A7BEDE7-BAAE-4FB8-B64E-B101A1CFAA21}" type="presParOf" srcId="{B83FC209-86C7-4FCA-939A-4688092ADF69}" destId="{C2F6F222-ECD0-45CD-8281-7F6139FE21C5}" srcOrd="4" destOrd="0" presId="urn:microsoft.com/office/officeart/2005/8/layout/cycle2"/>
    <dgm:cxn modelId="{347073F5-C5B4-4EB6-88A6-5FB8AAEB974D}" type="presParOf" srcId="{B83FC209-86C7-4FCA-939A-4688092ADF69}" destId="{E37C8BA2-6AAE-4F4C-9216-0A4B894DAC62}" srcOrd="5" destOrd="0" presId="urn:microsoft.com/office/officeart/2005/8/layout/cycle2"/>
    <dgm:cxn modelId="{7012DA6D-EA5B-4C2F-ACA9-9271C3501BBF}" type="presParOf" srcId="{E37C8BA2-6AAE-4F4C-9216-0A4B894DAC62}" destId="{8FF1CB9F-CF23-40B7-AF7D-AB03C335EF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22881-CCEE-46C7-8C5E-444BCA719F8E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54391F8-37E6-42D2-A625-7E12E87DF657}">
      <dgm:prSet phldrT="[Testo]"/>
      <dgm:spPr/>
      <dgm:t>
        <a:bodyPr/>
        <a:lstStyle/>
        <a:p>
          <a:r>
            <a:rPr lang="it-IT" b="1" dirty="0" smtClean="0"/>
            <a:t>COMUNICAZIONE</a:t>
          </a:r>
          <a:endParaRPr lang="it-IT" b="1" dirty="0"/>
        </a:p>
      </dgm:t>
    </dgm:pt>
    <dgm:pt modelId="{E89AA9E8-C6F8-454F-B0AE-7C3797E90493}" type="parTrans" cxnId="{27D152B8-7AF1-4C09-8968-E62D3E1A5FAE}">
      <dgm:prSet/>
      <dgm:spPr/>
      <dgm:t>
        <a:bodyPr/>
        <a:lstStyle/>
        <a:p>
          <a:endParaRPr lang="it-IT"/>
        </a:p>
      </dgm:t>
    </dgm:pt>
    <dgm:pt modelId="{4B22F6FC-4B56-42D0-B019-483984C9CF4F}" type="sibTrans" cxnId="{27D152B8-7AF1-4C09-8968-E62D3E1A5FAE}">
      <dgm:prSet/>
      <dgm:spPr/>
      <dgm:t>
        <a:bodyPr/>
        <a:lstStyle/>
        <a:p>
          <a:endParaRPr lang="it-IT"/>
        </a:p>
      </dgm:t>
    </dgm:pt>
    <dgm:pt modelId="{D5BB4A80-B608-480C-839B-1F6D134FF7B2}">
      <dgm:prSet phldrT="[Testo]"/>
      <dgm:spPr/>
      <dgm:t>
        <a:bodyPr/>
        <a:lstStyle/>
        <a:p>
          <a:r>
            <a:rPr lang="it-IT" b="1" dirty="0" smtClean="0"/>
            <a:t>contenuti socio-culturali</a:t>
          </a:r>
          <a:endParaRPr lang="it-IT" b="1" dirty="0"/>
        </a:p>
      </dgm:t>
    </dgm:pt>
    <dgm:pt modelId="{9B2E6310-63EB-4BF5-B9DD-DE3388C28D4E}" type="parTrans" cxnId="{1B2791F1-D439-4C57-8701-0DA822526EFE}">
      <dgm:prSet/>
      <dgm:spPr/>
      <dgm:t>
        <a:bodyPr/>
        <a:lstStyle/>
        <a:p>
          <a:endParaRPr lang="it-IT"/>
        </a:p>
      </dgm:t>
    </dgm:pt>
    <dgm:pt modelId="{DCE4A6E1-F14C-4DF3-BDAD-AEB196A71AA4}" type="sibTrans" cxnId="{1B2791F1-D439-4C57-8701-0DA822526EFE}">
      <dgm:prSet/>
      <dgm:spPr/>
      <dgm:t>
        <a:bodyPr/>
        <a:lstStyle/>
        <a:p>
          <a:endParaRPr lang="it-IT"/>
        </a:p>
      </dgm:t>
    </dgm:pt>
    <dgm:pt modelId="{9AB1CC8E-267F-4DE6-B578-81304830D42A}">
      <dgm:prSet phldrT="[Testo]"/>
      <dgm:spPr/>
      <dgm:t>
        <a:bodyPr/>
        <a:lstStyle/>
        <a:p>
          <a:r>
            <a:rPr lang="it-IT" b="1" dirty="0" smtClean="0"/>
            <a:t>lessico</a:t>
          </a:r>
          <a:endParaRPr lang="it-IT" b="1" dirty="0"/>
        </a:p>
      </dgm:t>
    </dgm:pt>
    <dgm:pt modelId="{3EE13F69-04CD-42E2-93EE-19104C0A6978}" type="parTrans" cxnId="{4D9FD30A-21EB-4F8A-BC61-4AE0F6B8A626}">
      <dgm:prSet/>
      <dgm:spPr/>
      <dgm:t>
        <a:bodyPr/>
        <a:lstStyle/>
        <a:p>
          <a:endParaRPr lang="it-IT"/>
        </a:p>
      </dgm:t>
    </dgm:pt>
    <dgm:pt modelId="{3C0C7C69-5C84-4809-936A-F8BB475D900C}" type="sibTrans" cxnId="{4D9FD30A-21EB-4F8A-BC61-4AE0F6B8A626}">
      <dgm:prSet/>
      <dgm:spPr/>
      <dgm:t>
        <a:bodyPr/>
        <a:lstStyle/>
        <a:p>
          <a:endParaRPr lang="it-IT"/>
        </a:p>
      </dgm:t>
    </dgm:pt>
    <dgm:pt modelId="{679883A3-8810-4F41-B6AF-F7D1894CAF09}">
      <dgm:prSet phldrT="[Testo]"/>
      <dgm:spPr/>
      <dgm:t>
        <a:bodyPr/>
        <a:lstStyle/>
        <a:p>
          <a:r>
            <a:rPr lang="it-IT" b="1" dirty="0" smtClean="0"/>
            <a:t>grammatica</a:t>
          </a:r>
          <a:endParaRPr lang="it-IT" b="1" dirty="0"/>
        </a:p>
      </dgm:t>
    </dgm:pt>
    <dgm:pt modelId="{CCF1EB2B-58A1-4FC3-98BE-5C63FD595FE9}" type="parTrans" cxnId="{8FBDE915-9113-4CF8-B983-5F4AF90EAF48}">
      <dgm:prSet/>
      <dgm:spPr/>
      <dgm:t>
        <a:bodyPr/>
        <a:lstStyle/>
        <a:p>
          <a:endParaRPr lang="it-IT"/>
        </a:p>
      </dgm:t>
    </dgm:pt>
    <dgm:pt modelId="{8DFB422A-C4DA-4807-8B86-899E7AD248C0}" type="sibTrans" cxnId="{8FBDE915-9113-4CF8-B983-5F4AF90EAF48}">
      <dgm:prSet/>
      <dgm:spPr/>
      <dgm:t>
        <a:bodyPr/>
        <a:lstStyle/>
        <a:p>
          <a:endParaRPr lang="it-IT"/>
        </a:p>
      </dgm:t>
    </dgm:pt>
    <dgm:pt modelId="{FE0F4ABC-FD27-4DB3-B4C4-CE5893E2D922}">
      <dgm:prSet phldrT="[Testo]"/>
      <dgm:spPr/>
      <dgm:t>
        <a:bodyPr/>
        <a:lstStyle/>
        <a:p>
          <a:r>
            <a:rPr lang="it-IT" b="1" dirty="0" smtClean="0"/>
            <a:t>funzioni comunicative</a:t>
          </a:r>
          <a:endParaRPr lang="it-IT" b="1" dirty="0"/>
        </a:p>
      </dgm:t>
    </dgm:pt>
    <dgm:pt modelId="{E3416E3D-EBD9-4DC4-BCA2-A4C04699FF12}" type="parTrans" cxnId="{B8FA5BB9-91D7-440B-9253-DA5E64F0DBA1}">
      <dgm:prSet/>
      <dgm:spPr/>
      <dgm:t>
        <a:bodyPr/>
        <a:lstStyle/>
        <a:p>
          <a:endParaRPr lang="it-IT"/>
        </a:p>
      </dgm:t>
    </dgm:pt>
    <dgm:pt modelId="{0B8640DA-1C79-4192-867D-607DA089FBB0}" type="sibTrans" cxnId="{B8FA5BB9-91D7-440B-9253-DA5E64F0DBA1}">
      <dgm:prSet/>
      <dgm:spPr/>
      <dgm:t>
        <a:bodyPr/>
        <a:lstStyle/>
        <a:p>
          <a:endParaRPr lang="it-IT"/>
        </a:p>
      </dgm:t>
    </dgm:pt>
    <dgm:pt modelId="{86A15456-9F7D-4AEF-B7B6-58A278211745}" type="pres">
      <dgm:prSet presAssocID="{C6D22881-CCEE-46C7-8C5E-444BCA719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7BBD44-CEA0-48B0-9324-151BC568A4EB}" type="pres">
      <dgm:prSet presAssocID="{054391F8-37E6-42D2-A625-7E12E87DF657}" presName="centerShape" presStyleLbl="node0" presStyleIdx="0" presStyleCnt="1"/>
      <dgm:spPr/>
      <dgm:t>
        <a:bodyPr/>
        <a:lstStyle/>
        <a:p>
          <a:endParaRPr lang="it-IT"/>
        </a:p>
      </dgm:t>
    </dgm:pt>
    <dgm:pt modelId="{B257F125-F410-456C-8895-0BE2CE49EB46}" type="pres">
      <dgm:prSet presAssocID="{D5BB4A80-B608-480C-839B-1F6D134FF7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B31D63-62D4-4DB9-86AE-F2797695628B}" type="pres">
      <dgm:prSet presAssocID="{D5BB4A80-B608-480C-839B-1F6D134FF7B2}" presName="dummy" presStyleCnt="0"/>
      <dgm:spPr/>
    </dgm:pt>
    <dgm:pt modelId="{7448C166-0769-409C-8545-8B6B67AD1A42}" type="pres">
      <dgm:prSet presAssocID="{DCE4A6E1-F14C-4DF3-BDAD-AEB196A71AA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B34C80D-8A12-4C0D-A286-3AF1DCC9AF1E}" type="pres">
      <dgm:prSet presAssocID="{9AB1CC8E-267F-4DE6-B578-81304830D4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9AD86-6868-4DA8-A609-97D9B37B1A68}" type="pres">
      <dgm:prSet presAssocID="{9AB1CC8E-267F-4DE6-B578-81304830D42A}" presName="dummy" presStyleCnt="0"/>
      <dgm:spPr/>
    </dgm:pt>
    <dgm:pt modelId="{53B1B3AC-B7EB-4803-96BA-3FBD7B399953}" type="pres">
      <dgm:prSet presAssocID="{3C0C7C69-5C84-4809-936A-F8BB475D900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9CBD3F37-E3B2-4442-B13A-471798CDFB38}" type="pres">
      <dgm:prSet presAssocID="{679883A3-8810-4F41-B6AF-F7D1894CAF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8264D2-F898-49CD-8213-F6E2B86907CD}" type="pres">
      <dgm:prSet presAssocID="{679883A3-8810-4F41-B6AF-F7D1894CAF09}" presName="dummy" presStyleCnt="0"/>
      <dgm:spPr/>
    </dgm:pt>
    <dgm:pt modelId="{0DB58063-E224-49D6-9A7E-9A2413B6B2A9}" type="pres">
      <dgm:prSet presAssocID="{8DFB422A-C4DA-4807-8B86-899E7AD248C0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809DA45-2EFF-46B5-9F57-7DBE8EE3FF76}" type="pres">
      <dgm:prSet presAssocID="{FE0F4ABC-FD27-4DB3-B4C4-CE5893E2D9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B21DF-C4EE-46C3-9ACF-9D39521571EB}" type="pres">
      <dgm:prSet presAssocID="{FE0F4ABC-FD27-4DB3-B4C4-CE5893E2D922}" presName="dummy" presStyleCnt="0"/>
      <dgm:spPr/>
    </dgm:pt>
    <dgm:pt modelId="{AF08D4C6-01BE-4642-91DA-FDAE49992469}" type="pres">
      <dgm:prSet presAssocID="{0B8640DA-1C79-4192-867D-607DA089FBB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B8FA5BB9-91D7-440B-9253-DA5E64F0DBA1}" srcId="{054391F8-37E6-42D2-A625-7E12E87DF657}" destId="{FE0F4ABC-FD27-4DB3-B4C4-CE5893E2D922}" srcOrd="3" destOrd="0" parTransId="{E3416E3D-EBD9-4DC4-BCA2-A4C04699FF12}" sibTransId="{0B8640DA-1C79-4192-867D-607DA089FBB0}"/>
    <dgm:cxn modelId="{8216970B-4381-4A8A-9069-A811B6DCC83A}" type="presOf" srcId="{3C0C7C69-5C84-4809-936A-F8BB475D900C}" destId="{53B1B3AC-B7EB-4803-96BA-3FBD7B399953}" srcOrd="0" destOrd="0" presId="urn:microsoft.com/office/officeart/2005/8/layout/radial6"/>
    <dgm:cxn modelId="{8CCD1666-25CE-4109-AEEA-CCD8E91BBFE0}" type="presOf" srcId="{9AB1CC8E-267F-4DE6-B578-81304830D42A}" destId="{6B34C80D-8A12-4C0D-A286-3AF1DCC9AF1E}" srcOrd="0" destOrd="0" presId="urn:microsoft.com/office/officeart/2005/8/layout/radial6"/>
    <dgm:cxn modelId="{B37D08ED-7D2D-42DA-A570-CEFADDF1BE21}" type="presOf" srcId="{8DFB422A-C4DA-4807-8B86-899E7AD248C0}" destId="{0DB58063-E224-49D6-9A7E-9A2413B6B2A9}" srcOrd="0" destOrd="0" presId="urn:microsoft.com/office/officeart/2005/8/layout/radial6"/>
    <dgm:cxn modelId="{1B2791F1-D439-4C57-8701-0DA822526EFE}" srcId="{054391F8-37E6-42D2-A625-7E12E87DF657}" destId="{D5BB4A80-B608-480C-839B-1F6D134FF7B2}" srcOrd="0" destOrd="0" parTransId="{9B2E6310-63EB-4BF5-B9DD-DE3388C28D4E}" sibTransId="{DCE4A6E1-F14C-4DF3-BDAD-AEB196A71AA4}"/>
    <dgm:cxn modelId="{88910B7E-AC2A-4931-8DD3-CC168D49BCF4}" type="presOf" srcId="{054391F8-37E6-42D2-A625-7E12E87DF657}" destId="{E27BBD44-CEA0-48B0-9324-151BC568A4EB}" srcOrd="0" destOrd="0" presId="urn:microsoft.com/office/officeart/2005/8/layout/radial6"/>
    <dgm:cxn modelId="{B92ECBB4-FAD9-49CE-9DEE-DB71E087D643}" type="presOf" srcId="{C6D22881-CCEE-46C7-8C5E-444BCA719F8E}" destId="{86A15456-9F7D-4AEF-B7B6-58A278211745}" srcOrd="0" destOrd="0" presId="urn:microsoft.com/office/officeart/2005/8/layout/radial6"/>
    <dgm:cxn modelId="{8FBDE915-9113-4CF8-B983-5F4AF90EAF48}" srcId="{054391F8-37E6-42D2-A625-7E12E87DF657}" destId="{679883A3-8810-4F41-B6AF-F7D1894CAF09}" srcOrd="2" destOrd="0" parTransId="{CCF1EB2B-58A1-4FC3-98BE-5C63FD595FE9}" sibTransId="{8DFB422A-C4DA-4807-8B86-899E7AD248C0}"/>
    <dgm:cxn modelId="{27D152B8-7AF1-4C09-8968-E62D3E1A5FAE}" srcId="{C6D22881-CCEE-46C7-8C5E-444BCA719F8E}" destId="{054391F8-37E6-42D2-A625-7E12E87DF657}" srcOrd="0" destOrd="0" parTransId="{E89AA9E8-C6F8-454F-B0AE-7C3797E90493}" sibTransId="{4B22F6FC-4B56-42D0-B019-483984C9CF4F}"/>
    <dgm:cxn modelId="{801D134E-41B3-43C1-86F8-C1B18FD037AA}" type="presOf" srcId="{DCE4A6E1-F14C-4DF3-BDAD-AEB196A71AA4}" destId="{7448C166-0769-409C-8545-8B6B67AD1A42}" srcOrd="0" destOrd="0" presId="urn:microsoft.com/office/officeart/2005/8/layout/radial6"/>
    <dgm:cxn modelId="{C4BDF688-7795-4561-BCCA-93A26AFBC328}" type="presOf" srcId="{FE0F4ABC-FD27-4DB3-B4C4-CE5893E2D922}" destId="{9809DA45-2EFF-46B5-9F57-7DBE8EE3FF76}" srcOrd="0" destOrd="0" presId="urn:microsoft.com/office/officeart/2005/8/layout/radial6"/>
    <dgm:cxn modelId="{EFEF8638-89DD-4DE9-9EC9-F5B78B6FAEF3}" type="presOf" srcId="{0B8640DA-1C79-4192-867D-607DA089FBB0}" destId="{AF08D4C6-01BE-4642-91DA-FDAE49992469}" srcOrd="0" destOrd="0" presId="urn:microsoft.com/office/officeart/2005/8/layout/radial6"/>
    <dgm:cxn modelId="{4D9FD30A-21EB-4F8A-BC61-4AE0F6B8A626}" srcId="{054391F8-37E6-42D2-A625-7E12E87DF657}" destId="{9AB1CC8E-267F-4DE6-B578-81304830D42A}" srcOrd="1" destOrd="0" parTransId="{3EE13F69-04CD-42E2-93EE-19104C0A6978}" sibTransId="{3C0C7C69-5C84-4809-936A-F8BB475D900C}"/>
    <dgm:cxn modelId="{BB26647A-936C-49A2-855A-C0CA04B0C143}" type="presOf" srcId="{679883A3-8810-4F41-B6AF-F7D1894CAF09}" destId="{9CBD3F37-E3B2-4442-B13A-471798CDFB38}" srcOrd="0" destOrd="0" presId="urn:microsoft.com/office/officeart/2005/8/layout/radial6"/>
    <dgm:cxn modelId="{B2A9023E-7D82-4F49-80BA-039C50633E4B}" type="presOf" srcId="{D5BB4A80-B608-480C-839B-1F6D134FF7B2}" destId="{B257F125-F410-456C-8895-0BE2CE49EB46}" srcOrd="0" destOrd="0" presId="urn:microsoft.com/office/officeart/2005/8/layout/radial6"/>
    <dgm:cxn modelId="{1B3AAEFF-206B-4296-8190-8475C11C657E}" type="presParOf" srcId="{86A15456-9F7D-4AEF-B7B6-58A278211745}" destId="{E27BBD44-CEA0-48B0-9324-151BC568A4EB}" srcOrd="0" destOrd="0" presId="urn:microsoft.com/office/officeart/2005/8/layout/radial6"/>
    <dgm:cxn modelId="{E54F3BC6-FEBA-4838-859A-CB880C8346F2}" type="presParOf" srcId="{86A15456-9F7D-4AEF-B7B6-58A278211745}" destId="{B257F125-F410-456C-8895-0BE2CE49EB46}" srcOrd="1" destOrd="0" presId="urn:microsoft.com/office/officeart/2005/8/layout/radial6"/>
    <dgm:cxn modelId="{AA6FD32A-B89E-4FA7-BB28-E516A04CF036}" type="presParOf" srcId="{86A15456-9F7D-4AEF-B7B6-58A278211745}" destId="{95B31D63-62D4-4DB9-86AE-F2797695628B}" srcOrd="2" destOrd="0" presId="urn:microsoft.com/office/officeart/2005/8/layout/radial6"/>
    <dgm:cxn modelId="{7F95C055-B6E6-433F-B3FC-9D9B2876B428}" type="presParOf" srcId="{86A15456-9F7D-4AEF-B7B6-58A278211745}" destId="{7448C166-0769-409C-8545-8B6B67AD1A42}" srcOrd="3" destOrd="0" presId="urn:microsoft.com/office/officeart/2005/8/layout/radial6"/>
    <dgm:cxn modelId="{8763C4F4-4C93-4FAD-8C81-5C1B1E050725}" type="presParOf" srcId="{86A15456-9F7D-4AEF-B7B6-58A278211745}" destId="{6B34C80D-8A12-4C0D-A286-3AF1DCC9AF1E}" srcOrd="4" destOrd="0" presId="urn:microsoft.com/office/officeart/2005/8/layout/radial6"/>
    <dgm:cxn modelId="{83CAA3CD-4CBD-4FFC-9CEF-99356015FBE5}" type="presParOf" srcId="{86A15456-9F7D-4AEF-B7B6-58A278211745}" destId="{3479AD86-6868-4DA8-A609-97D9B37B1A68}" srcOrd="5" destOrd="0" presId="urn:microsoft.com/office/officeart/2005/8/layout/radial6"/>
    <dgm:cxn modelId="{C8D1A458-4562-43BD-822E-794A8B7B54DC}" type="presParOf" srcId="{86A15456-9F7D-4AEF-B7B6-58A278211745}" destId="{53B1B3AC-B7EB-4803-96BA-3FBD7B399953}" srcOrd="6" destOrd="0" presId="urn:microsoft.com/office/officeart/2005/8/layout/radial6"/>
    <dgm:cxn modelId="{7DA1BCE7-FA3D-4D0A-BC7E-10DF41EFE609}" type="presParOf" srcId="{86A15456-9F7D-4AEF-B7B6-58A278211745}" destId="{9CBD3F37-E3B2-4442-B13A-471798CDFB38}" srcOrd="7" destOrd="0" presId="urn:microsoft.com/office/officeart/2005/8/layout/radial6"/>
    <dgm:cxn modelId="{6CA084ED-C957-42EC-A3B7-E7EDD44CABE7}" type="presParOf" srcId="{86A15456-9F7D-4AEF-B7B6-58A278211745}" destId="{CB8264D2-F898-49CD-8213-F6E2B86907CD}" srcOrd="8" destOrd="0" presId="urn:microsoft.com/office/officeart/2005/8/layout/radial6"/>
    <dgm:cxn modelId="{E8698E4A-33F0-4CE6-83CA-B2C4BBD0E370}" type="presParOf" srcId="{86A15456-9F7D-4AEF-B7B6-58A278211745}" destId="{0DB58063-E224-49D6-9A7E-9A2413B6B2A9}" srcOrd="9" destOrd="0" presId="urn:microsoft.com/office/officeart/2005/8/layout/radial6"/>
    <dgm:cxn modelId="{6C448A57-F03E-4B83-8467-598AEB215CE3}" type="presParOf" srcId="{86A15456-9F7D-4AEF-B7B6-58A278211745}" destId="{9809DA45-2EFF-46B5-9F57-7DBE8EE3FF76}" srcOrd="10" destOrd="0" presId="urn:microsoft.com/office/officeart/2005/8/layout/radial6"/>
    <dgm:cxn modelId="{6001CA79-1B94-4B00-9E56-39C60F98C7EC}" type="presParOf" srcId="{86A15456-9F7D-4AEF-B7B6-58A278211745}" destId="{A25B21DF-C4EE-46C3-9ACF-9D39521571EB}" srcOrd="11" destOrd="0" presId="urn:microsoft.com/office/officeart/2005/8/layout/radial6"/>
    <dgm:cxn modelId="{1EAA6B48-9757-4AB3-87EA-375F85062AFB}" type="presParOf" srcId="{86A15456-9F7D-4AEF-B7B6-58A278211745}" destId="{AF08D4C6-01BE-4642-91DA-FDAE499924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A58E-8B2E-4202-88E4-92E5B9D70DD2}">
      <dsp:nvSpPr>
        <dsp:cNvPr id="0" name=""/>
        <dsp:cNvSpPr/>
      </dsp:nvSpPr>
      <dsp:spPr>
        <a:xfrm>
          <a:off x="2372558" y="-109933"/>
          <a:ext cx="1765101" cy="1765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LEZIONI SINCRONE</a:t>
          </a:r>
          <a:endParaRPr lang="it-IT" sz="2000" kern="1200" dirty="0"/>
        </a:p>
      </dsp:txBody>
      <dsp:txXfrm>
        <a:off x="2631051" y="148560"/>
        <a:ext cx="1248115" cy="1248115"/>
      </dsp:txXfrm>
    </dsp:sp>
    <dsp:sp modelId="{13C95ED0-CF91-4C6E-9870-894722459ED0}">
      <dsp:nvSpPr>
        <dsp:cNvPr id="0" name=""/>
        <dsp:cNvSpPr/>
      </dsp:nvSpPr>
      <dsp:spPr>
        <a:xfrm rot="3618867">
          <a:off x="4463530" y="1516734"/>
          <a:ext cx="547532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4504986" y="1564527"/>
        <a:ext cx="383272" cy="357433"/>
      </dsp:txXfrm>
    </dsp:sp>
    <dsp:sp modelId="{3E666144-C365-4E9A-80FF-3F0592312478}">
      <dsp:nvSpPr>
        <dsp:cNvPr id="0" name=""/>
        <dsp:cNvSpPr/>
      </dsp:nvSpPr>
      <dsp:spPr>
        <a:xfrm>
          <a:off x="3754471" y="2362709"/>
          <a:ext cx="1620892" cy="141518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0" kern="1200" dirty="0">
            <a:solidFill>
              <a:schemeClr val="tx1"/>
            </a:solidFill>
          </a:endParaRPr>
        </a:p>
      </dsp:txBody>
      <dsp:txXfrm>
        <a:off x="3991845" y="2569958"/>
        <a:ext cx="1146144" cy="1000689"/>
      </dsp:txXfrm>
    </dsp:sp>
    <dsp:sp modelId="{712A6935-AB70-4821-B6A4-0535DBBA502E}">
      <dsp:nvSpPr>
        <dsp:cNvPr id="0" name=""/>
        <dsp:cNvSpPr/>
      </dsp:nvSpPr>
      <dsp:spPr>
        <a:xfrm rot="11216233">
          <a:off x="2984901" y="2613775"/>
          <a:ext cx="551924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 rot="10800000">
        <a:off x="3149872" y="2742918"/>
        <a:ext cx="386347" cy="357433"/>
      </dsp:txXfrm>
    </dsp:sp>
    <dsp:sp modelId="{C2F6F222-ECD0-45CD-8281-7F6139FE21C5}">
      <dsp:nvSpPr>
        <dsp:cNvPr id="0" name=""/>
        <dsp:cNvSpPr/>
      </dsp:nvSpPr>
      <dsp:spPr>
        <a:xfrm>
          <a:off x="356338" y="1599535"/>
          <a:ext cx="2382286" cy="2207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REGISTRAZIONE DISPONIBILE</a:t>
          </a:r>
          <a:br>
            <a:rPr lang="it-IT" sz="1800" kern="1200" dirty="0" smtClean="0"/>
          </a:br>
          <a:r>
            <a:rPr lang="it-IT" sz="1800" kern="1200" dirty="0" smtClean="0"/>
            <a:t>ALLA PAGINA </a:t>
          </a:r>
          <a:br>
            <a:rPr lang="it-IT" sz="1800" kern="1200" dirty="0" smtClean="0"/>
          </a:br>
          <a:r>
            <a:rPr lang="it-IT" sz="1800" kern="1200" dirty="0" smtClean="0"/>
            <a:t>E-LEARNING</a:t>
          </a:r>
          <a:endParaRPr lang="it-IT" sz="1800" kern="1200" dirty="0"/>
        </a:p>
      </dsp:txBody>
      <dsp:txXfrm>
        <a:off x="705216" y="1922781"/>
        <a:ext cx="1684530" cy="1560767"/>
      </dsp:txXfrm>
    </dsp:sp>
    <dsp:sp modelId="{E37C8BA2-6AAE-4F4C-9216-0A4B894DAC62}">
      <dsp:nvSpPr>
        <dsp:cNvPr id="0" name=""/>
        <dsp:cNvSpPr/>
      </dsp:nvSpPr>
      <dsp:spPr>
        <a:xfrm rot="18689623">
          <a:off x="1876715" y="727840"/>
          <a:ext cx="294283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1891611" y="880048"/>
        <a:ext cx="205998" cy="357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D4C6-01BE-4642-91DA-FDAE49992469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58063-E224-49D6-9A7E-9A2413B6B2A9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1B3AC-B7EB-4803-96BA-3FBD7B399953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C166-0769-409C-8545-8B6B67AD1A42}">
      <dsp:nvSpPr>
        <dsp:cNvPr id="0" name=""/>
        <dsp:cNvSpPr/>
      </dsp:nvSpPr>
      <dsp:spPr>
        <a:xfrm>
          <a:off x="2115443" y="639279"/>
          <a:ext cx="4266056" cy="426605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BD44-CEA0-48B0-9324-151BC568A4EB}">
      <dsp:nvSpPr>
        <dsp:cNvPr id="0" name=""/>
        <dsp:cNvSpPr/>
      </dsp:nvSpPr>
      <dsp:spPr>
        <a:xfrm>
          <a:off x="3267257" y="1791093"/>
          <a:ext cx="1962428" cy="196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COMUNICAZIONE</a:t>
          </a:r>
          <a:endParaRPr lang="it-IT" sz="1400" b="1" kern="1200" dirty="0"/>
        </a:p>
      </dsp:txBody>
      <dsp:txXfrm>
        <a:off x="3554648" y="2078484"/>
        <a:ext cx="1387646" cy="1387646"/>
      </dsp:txXfrm>
    </dsp:sp>
    <dsp:sp modelId="{B257F125-F410-456C-8895-0BE2CE49EB46}">
      <dsp:nvSpPr>
        <dsp:cNvPr id="0" name=""/>
        <dsp:cNvSpPr/>
      </dsp:nvSpPr>
      <dsp:spPr>
        <a:xfrm>
          <a:off x="3561621" y="1882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contenuti socio-culturali</a:t>
          </a:r>
          <a:endParaRPr lang="it-IT" sz="1300" b="1" kern="1200" dirty="0"/>
        </a:p>
      </dsp:txBody>
      <dsp:txXfrm>
        <a:off x="3762795" y="203056"/>
        <a:ext cx="971352" cy="971352"/>
      </dsp:txXfrm>
    </dsp:sp>
    <dsp:sp modelId="{6B34C80D-8A12-4C0D-A286-3AF1DCC9AF1E}">
      <dsp:nvSpPr>
        <dsp:cNvPr id="0" name=""/>
        <dsp:cNvSpPr/>
      </dsp:nvSpPr>
      <dsp:spPr>
        <a:xfrm>
          <a:off x="5645196" y="2085457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lessico</a:t>
          </a:r>
          <a:endParaRPr lang="it-IT" sz="1300" b="1" kern="1200" dirty="0"/>
        </a:p>
      </dsp:txBody>
      <dsp:txXfrm>
        <a:off x="5846370" y="2286631"/>
        <a:ext cx="971352" cy="971352"/>
      </dsp:txXfrm>
    </dsp:sp>
    <dsp:sp modelId="{9CBD3F37-E3B2-4442-B13A-471798CDFB38}">
      <dsp:nvSpPr>
        <dsp:cNvPr id="0" name=""/>
        <dsp:cNvSpPr/>
      </dsp:nvSpPr>
      <dsp:spPr>
        <a:xfrm>
          <a:off x="3561621" y="4169032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grammatica</a:t>
          </a:r>
          <a:endParaRPr lang="it-IT" sz="1300" b="1" kern="1200" dirty="0"/>
        </a:p>
      </dsp:txBody>
      <dsp:txXfrm>
        <a:off x="3762795" y="4370206"/>
        <a:ext cx="971352" cy="971352"/>
      </dsp:txXfrm>
    </dsp:sp>
    <dsp:sp modelId="{9809DA45-2EFF-46B5-9F57-7DBE8EE3FF76}">
      <dsp:nvSpPr>
        <dsp:cNvPr id="0" name=""/>
        <dsp:cNvSpPr/>
      </dsp:nvSpPr>
      <dsp:spPr>
        <a:xfrm>
          <a:off x="1478046" y="2085457"/>
          <a:ext cx="1373700" cy="1373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funzioni comunicative</a:t>
          </a:r>
          <a:endParaRPr lang="it-IT" sz="1300" b="1" kern="1200" dirty="0"/>
        </a:p>
      </dsp:txBody>
      <dsp:txXfrm>
        <a:off x="1679220" y="2286631"/>
        <a:ext cx="971352" cy="97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2589-03E0-476E-9E1C-2855906B8BC7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E86B-3994-4229-951E-AF568CEDBD6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86B-3994-4229-951E-AF568CEDBD6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7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86B-3994-4229-951E-AF568CEDBD6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8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3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3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3E06-7D62-4818-ADD5-0346BE990790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6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amaria.gonzalez@unimib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mpus.difusio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>UNIVERSITÁ DEGLI STUDI di MILANO BICOCCA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Corso di</a:t>
            </a:r>
            <a:br>
              <a:rPr lang="it-IT" dirty="0" smtClean="0"/>
            </a:br>
            <a:r>
              <a:rPr lang="it-IT" dirty="0" smtClean="0"/>
              <a:t>Lingua Spagnola </a:t>
            </a:r>
            <a:br>
              <a:rPr lang="it-IT" dirty="0" smtClean="0"/>
            </a:br>
            <a:r>
              <a:rPr lang="it-IT" dirty="0" smtClean="0"/>
              <a:t>2020-2021</a:t>
            </a:r>
            <a:br>
              <a:rPr lang="it-IT" dirty="0" smtClean="0"/>
            </a:br>
            <a:r>
              <a:rPr lang="it-IT" sz="3600" dirty="0" smtClean="0"/>
              <a:t>Prof.ssa </a:t>
            </a:r>
            <a:r>
              <a:rPr lang="it-IT" sz="3600" dirty="0" smtClean="0"/>
              <a:t>Ana </a:t>
            </a:r>
            <a:r>
              <a:rPr lang="it-IT" sz="3600" dirty="0" err="1" smtClean="0"/>
              <a:t>María</a:t>
            </a:r>
            <a:r>
              <a:rPr lang="it-IT" sz="3600" dirty="0" smtClean="0"/>
              <a:t> </a:t>
            </a:r>
            <a:r>
              <a:rPr lang="it-IT" sz="3600" dirty="0" err="1" smtClean="0"/>
              <a:t>González</a:t>
            </a:r>
            <a:r>
              <a:rPr lang="it-IT" sz="3600" dirty="0" smtClean="0"/>
              <a:t> Luna</a:t>
            </a:r>
            <a:br>
              <a:rPr lang="it-IT" sz="3600" dirty="0" smtClean="0"/>
            </a:br>
            <a:r>
              <a:rPr lang="it-IT" sz="3600" dirty="0" smtClean="0">
                <a:hlinkClick r:id="rId2"/>
              </a:rPr>
              <a:t>anamaria.gonzalez@unimib.it</a:t>
            </a:r>
            <a:r>
              <a:rPr lang="it-IT" sz="3600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7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La piattaforma digitale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endParaRPr lang="it-IT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it-IT" sz="1600" dirty="0" smtClean="0">
                <a:hlinkClick r:id="rId2"/>
              </a:rPr>
              <a:t>https://campus.difusion.com/</a:t>
            </a:r>
            <a:endParaRPr lang="it-IT" sz="1600" dirty="0" smtClean="0"/>
          </a:p>
          <a:p>
            <a:pPr marL="0" indent="0" algn="ctr">
              <a:buNone/>
            </a:pPr>
            <a:endParaRPr lang="it-IT" sz="16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Scheda con codice all’interno del manuale permette di diventare un usuario PREMIUM:</a:t>
            </a:r>
          </a:p>
          <a:p>
            <a:r>
              <a:rPr lang="it-IT" sz="2400" dirty="0" smtClean="0"/>
              <a:t>Accesso al libro in formato digitale</a:t>
            </a:r>
          </a:p>
          <a:p>
            <a:r>
              <a:rPr lang="it-IT" sz="2400" dirty="0" smtClean="0"/>
              <a:t>Accesso alle risorse interattive </a:t>
            </a:r>
            <a:br>
              <a:rPr lang="it-IT" sz="2400" dirty="0" smtClean="0"/>
            </a:br>
            <a:r>
              <a:rPr lang="it-IT" sz="2400" dirty="0" smtClean="0"/>
              <a:t>(esercizi </a:t>
            </a:r>
            <a:r>
              <a:rPr lang="it-IT" sz="2400" dirty="0" err="1" smtClean="0"/>
              <a:t>autocorreggibili</a:t>
            </a:r>
            <a:r>
              <a:rPr lang="it-IT" sz="2400" dirty="0" smtClean="0"/>
              <a:t>, video, audio…)</a:t>
            </a:r>
          </a:p>
          <a:p>
            <a:r>
              <a:rPr lang="it-IT" sz="2400" dirty="0" smtClean="0"/>
              <a:t>Accesso al sistema di messaggistica</a:t>
            </a:r>
          </a:p>
          <a:p>
            <a:endParaRPr lang="it-IT" sz="2400" dirty="0"/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ATTENZIONE!! </a:t>
            </a:r>
            <a:endParaRPr lang="it-IT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DALL’INTERFACCIA INIZIALE, DOPO AVER CLICCATO, «PÁSATE A PREMIUM»</a:t>
            </a:r>
            <a:endParaRPr lang="it-IT" sz="24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INSERISCI IL TUO CODICE COME «ESTUDIANTE»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365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L’esame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906168" cy="40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309320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Risorsa grafica da: Quino modificato da </a:t>
            </a:r>
            <a:r>
              <a:rPr lang="it-IT" sz="1050" dirty="0" err="1" smtClean="0"/>
              <a:t>innovacióndisruptiva.blogspot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1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parti dell’esame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PROVA SCRITTA</a:t>
            </a:r>
            <a:br>
              <a:rPr lang="it-IT" b="1" dirty="0" smtClean="0"/>
            </a:br>
            <a:r>
              <a:rPr lang="it-IT" b="1" dirty="0" smtClean="0"/>
              <a:t>+ </a:t>
            </a:r>
            <a:br>
              <a:rPr lang="it-IT" b="1" dirty="0" smtClean="0"/>
            </a:br>
            <a:r>
              <a:rPr lang="it-IT" b="1" dirty="0" smtClean="0"/>
              <a:t>PROVA ORALE </a:t>
            </a:r>
          </a:p>
          <a:p>
            <a:pPr marL="0" indent="0" algn="ctr">
              <a:buNone/>
            </a:pPr>
            <a:r>
              <a:rPr lang="it-IT" dirty="0" smtClean="0"/>
              <a:t>Costituiscono le parti di un </a:t>
            </a:r>
            <a:r>
              <a:rPr lang="it-IT" b="1" u="sng" dirty="0" smtClean="0"/>
              <a:t>unico esame</a:t>
            </a: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ATTENZIONE</a:t>
            </a:r>
            <a:endParaRPr lang="it-IT" b="1" dirty="0"/>
          </a:p>
          <a:p>
            <a:pPr marL="0" indent="0" algn="ctr">
              <a:buNone/>
            </a:pPr>
            <a:r>
              <a:rPr lang="it-IT" dirty="0" smtClean="0"/>
              <a:t>NON È POSSIBILE SOSTENERE LE DUE PARTI IN MODO SEPARATO</a:t>
            </a:r>
            <a:br>
              <a:rPr lang="it-IT" dirty="0" smtClean="0"/>
            </a:br>
            <a:r>
              <a:rPr lang="it-IT" dirty="0" smtClean="0"/>
              <a:t>L’esame si sostiene in un’unica sessione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prova scritta informatizzata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LA PROVA INFORMATIZZATA </a:t>
            </a:r>
            <a:br>
              <a:rPr lang="it-IT" sz="2600" b="1" dirty="0" smtClean="0">
                <a:solidFill>
                  <a:srgbClr val="FF0000"/>
                </a:solidFill>
              </a:rPr>
            </a:br>
            <a:r>
              <a:rPr lang="it-IT" sz="2600" b="1" dirty="0" smtClean="0">
                <a:solidFill>
                  <a:srgbClr val="FF0000"/>
                </a:solidFill>
              </a:rPr>
              <a:t>È PROPEDEUTICA ALLA PROVA ORALE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sz="2600" b="1" dirty="0" smtClean="0"/>
              <a:t>CONTENUTI: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grammaticali e contenuti culturali (da dispensa)</a:t>
            </a:r>
            <a:endParaRPr lang="it-IT" sz="2600" dirty="0"/>
          </a:p>
          <a:p>
            <a:pPr marL="0" indent="0">
              <a:buNone/>
            </a:pPr>
            <a:r>
              <a:rPr lang="it-IT" sz="2600" b="1" dirty="0" smtClean="0"/>
              <a:t>TIPOLOGIA DI DOMANDE:</a:t>
            </a:r>
          </a:p>
          <a:p>
            <a:pPr marL="0" indent="0">
              <a:buNone/>
            </a:pPr>
            <a:r>
              <a:rPr lang="it-IT" sz="2600" dirty="0"/>
              <a:t>s</a:t>
            </a:r>
            <a:r>
              <a:rPr lang="it-IT" sz="2600" dirty="0" smtClean="0"/>
              <a:t>erie di risposte chiuse</a:t>
            </a:r>
          </a:p>
          <a:p>
            <a:pPr marL="0" indent="0">
              <a:buNone/>
            </a:pPr>
            <a:r>
              <a:rPr lang="it-IT" sz="2600" b="1" dirty="0" smtClean="0"/>
              <a:t>MODALITÁ:</a:t>
            </a:r>
          </a:p>
          <a:p>
            <a:pPr marL="0" indent="0">
              <a:buNone/>
            </a:pPr>
            <a:r>
              <a:rPr lang="it-IT" sz="2600" dirty="0" smtClean="0"/>
              <a:t>prova a tempo che si svolge dalla </a:t>
            </a:r>
            <a:br>
              <a:rPr lang="it-IT" sz="2600" dirty="0" smtClean="0"/>
            </a:br>
            <a:r>
              <a:rPr lang="it-IT" sz="2600" dirty="0" smtClean="0"/>
              <a:t>piattaforma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u="sng" dirty="0" smtClean="0"/>
              <a:t>esamionline.elearning.unimib.it</a:t>
            </a:r>
          </a:p>
          <a:p>
            <a:pPr marL="0" indent="0"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61518" cy="181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prova 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STRUTTURA e CONTENUTI ancora in via di definizione…</a:t>
            </a:r>
          </a:p>
          <a:p>
            <a:pPr marL="0" indent="0" algn="ctr">
              <a:buNone/>
            </a:pPr>
            <a:r>
              <a:rPr lang="it-IT" b="1" dirty="0" smtClean="0"/>
              <a:t>MA!</a:t>
            </a:r>
          </a:p>
          <a:p>
            <a:pPr marL="0" indent="0">
              <a:buNone/>
            </a:pPr>
            <a:r>
              <a:rPr lang="it-IT" b="1" dirty="0" smtClean="0"/>
              <a:t>Diamo alcune linee CERTE… </a:t>
            </a:r>
            <a:endParaRPr lang="it-IT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1" y="1628800"/>
            <a:ext cx="7001188" cy="19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8458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La prova 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Si </a:t>
            </a:r>
            <a:r>
              <a:rPr lang="it-IT" dirty="0" err="1" smtClean="0">
                <a:solidFill>
                  <a:srgbClr val="FF0000"/>
                </a:solidFill>
              </a:rPr>
              <a:t>puó</a:t>
            </a:r>
            <a:r>
              <a:rPr lang="it-IT" dirty="0" smtClean="0">
                <a:solidFill>
                  <a:srgbClr val="FF0000"/>
                </a:solidFill>
              </a:rPr>
              <a:t> accedere con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 sufficienza della prova scritta.</a:t>
            </a:r>
          </a:p>
          <a:p>
            <a:pPr marL="0" indent="0">
              <a:buNone/>
            </a:pPr>
            <a:r>
              <a:rPr lang="it-IT" sz="2600" b="1" dirty="0" smtClean="0"/>
              <a:t>CONTENUTI:</a:t>
            </a:r>
            <a:br>
              <a:rPr lang="it-IT" sz="2600" b="1" dirty="0" smtClean="0"/>
            </a:br>
            <a:r>
              <a:rPr lang="it-IT" sz="2600" dirty="0" smtClean="0"/>
              <a:t>temi, lessico </a:t>
            </a:r>
            <a:r>
              <a:rPr lang="it-IT" sz="2600" dirty="0"/>
              <a:t>e </a:t>
            </a:r>
            <a:br>
              <a:rPr lang="it-IT" sz="2600" dirty="0"/>
            </a:br>
            <a:r>
              <a:rPr lang="it-IT" sz="2600" dirty="0" smtClean="0"/>
              <a:t>contenuti comunicativi a partire da:</a:t>
            </a:r>
            <a:br>
              <a:rPr lang="it-IT" sz="2600" dirty="0" smtClean="0"/>
            </a:br>
            <a:r>
              <a:rPr lang="it-IT" sz="2600" dirty="0" smtClean="0"/>
              <a:t> </a:t>
            </a:r>
          </a:p>
          <a:p>
            <a:r>
              <a:rPr lang="it-IT" sz="2600" u="sng" dirty="0" smtClean="0"/>
              <a:t>Indicazioni date nel </a:t>
            </a:r>
            <a:r>
              <a:rPr lang="it-IT" sz="2600" u="sng" dirty="0" err="1" smtClean="0"/>
              <a:t>syllabus</a:t>
            </a:r>
            <a:r>
              <a:rPr lang="it-IT" sz="2600" u="sng" dirty="0" smtClean="0"/>
              <a:t>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(programma che trova corrispondenza </a:t>
            </a:r>
            <a:br>
              <a:rPr lang="it-IT" sz="2600" dirty="0" smtClean="0"/>
            </a:br>
            <a:r>
              <a:rPr lang="it-IT" sz="2600" dirty="0" smtClean="0"/>
              <a:t>nelle </a:t>
            </a:r>
            <a:r>
              <a:rPr lang="it-IT" sz="2600" dirty="0" err="1" smtClean="0"/>
              <a:t>unitá</a:t>
            </a:r>
            <a:r>
              <a:rPr lang="it-IT" sz="2600" dirty="0" smtClean="0"/>
              <a:t> svolte durante le lezioni)</a:t>
            </a:r>
          </a:p>
          <a:p>
            <a:r>
              <a:rPr lang="it-IT" sz="2600" u="sng" dirty="0" smtClean="0"/>
              <a:t>Contenuti socio-culturali </a:t>
            </a: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>(da dispensa scaricabile dalla piattaforma </a:t>
            </a:r>
            <a:br>
              <a:rPr lang="it-IT" sz="2600" dirty="0" smtClean="0"/>
            </a:br>
            <a:r>
              <a:rPr lang="it-IT" sz="2600" dirty="0" smtClean="0"/>
              <a:t>e-learning)</a:t>
            </a:r>
          </a:p>
          <a:p>
            <a:pPr marL="0" indent="0">
              <a:buNone/>
            </a:pPr>
            <a:endParaRPr lang="it-IT" sz="2600" dirty="0" smtClean="0"/>
          </a:p>
          <a:p>
            <a:r>
              <a:rPr lang="it-IT" sz="2600" dirty="0" smtClean="0"/>
              <a:t>…….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r>
              <a:rPr lang="it-IT" sz="2600" b="1" dirty="0" smtClean="0"/>
              <a:t>FOCUS</a:t>
            </a:r>
            <a:r>
              <a:rPr lang="it-IT" sz="2600" dirty="0" smtClean="0"/>
              <a:t>: CONVERSAZIONE</a:t>
            </a:r>
            <a:br>
              <a:rPr lang="it-IT" sz="2600" dirty="0" smtClean="0"/>
            </a:br>
            <a:endParaRPr lang="it-IT" sz="2600" dirty="0" smtClean="0"/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b="1" dirty="0" smtClean="0"/>
              <a:t>MODALITÁ</a:t>
            </a:r>
            <a:r>
              <a:rPr lang="it-IT" sz="2600" dirty="0" smtClean="0"/>
              <a:t>: via </a:t>
            </a:r>
            <a:r>
              <a:rPr lang="it-IT" sz="2600" dirty="0" err="1" smtClean="0"/>
              <a:t>WebEx</a:t>
            </a:r>
            <a:r>
              <a:rPr lang="it-IT" sz="2600" dirty="0" smtClean="0"/>
              <a:t> </a:t>
            </a:r>
            <a:r>
              <a:rPr lang="it-IT" sz="2600" u="sng" dirty="0" smtClean="0"/>
              <a:t>(fino a nuove disposizioni di Ateneo)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2257"/>
            <a:ext cx="36861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6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LAST, BUT </a:t>
            </a:r>
            <a:r>
              <a:rPr lang="it-IT" i="1" u="sng" dirty="0" smtClean="0"/>
              <a:t>NOOOOOT</a:t>
            </a:r>
            <a:r>
              <a:rPr lang="it-IT" i="1" dirty="0" smtClean="0"/>
              <a:t> LEAST…</a:t>
            </a:r>
            <a:br>
              <a:rPr lang="it-IT" i="1" dirty="0" smtClean="0"/>
            </a:b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5405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PRESENZA e PARTECIPAZIONE</a:t>
            </a:r>
          </a:p>
          <a:p>
            <a:pPr marL="0" indent="0" algn="ctr">
              <a:buNone/>
            </a:pPr>
            <a:endParaRPr lang="it-IT" u="sng" dirty="0" smtClean="0"/>
          </a:p>
          <a:p>
            <a:pPr marL="0" indent="0" algn="ctr">
              <a:buNone/>
            </a:pPr>
            <a:r>
              <a:rPr lang="it-IT" u="sng" dirty="0" smtClean="0"/>
              <a:t>Ricorda:</a:t>
            </a:r>
          </a:p>
          <a:p>
            <a:pPr marL="0" indent="0" algn="ctr">
              <a:buNone/>
            </a:pPr>
            <a:r>
              <a:rPr lang="it-IT" dirty="0" smtClean="0"/>
              <a:t>Le lezioni verranno registrate</a:t>
            </a:r>
          </a:p>
          <a:p>
            <a:pPr marL="0" indent="0" algn="ctr">
              <a:buNone/>
            </a:pPr>
            <a:r>
              <a:rPr lang="it-IT" dirty="0" smtClean="0"/>
              <a:t>MA </a:t>
            </a:r>
            <a:br>
              <a:rPr lang="it-IT" dirty="0" smtClean="0"/>
            </a:br>
            <a:r>
              <a:rPr lang="it-IT" dirty="0" smtClean="0"/>
              <a:t>solo ed esclusivamente </a:t>
            </a:r>
            <a:br>
              <a:rPr lang="it-IT" dirty="0" smtClean="0"/>
            </a:br>
            <a:r>
              <a:rPr lang="it-IT" dirty="0" smtClean="0"/>
              <a:t>il docente </a:t>
            </a:r>
            <a:r>
              <a:rPr lang="it-IT" dirty="0" err="1" smtClean="0"/>
              <a:t>avrá</a:t>
            </a:r>
            <a:r>
              <a:rPr lang="it-IT" dirty="0" smtClean="0"/>
              <a:t> </a:t>
            </a:r>
            <a:r>
              <a:rPr lang="it-IT" dirty="0" err="1" smtClean="0"/>
              <a:t>facoltá</a:t>
            </a:r>
            <a:r>
              <a:rPr lang="it-IT" dirty="0" smtClean="0"/>
              <a:t> di farlo</a:t>
            </a:r>
          </a:p>
          <a:p>
            <a:pPr marL="0" indent="0" algn="ctr">
              <a:buNone/>
            </a:pP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413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b="1" dirty="0" smtClean="0"/>
              <a:t>FREQUENZA</a:t>
            </a:r>
            <a:br>
              <a:rPr lang="it-IT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AULA VIRTUALE = CONDIZIONI AULA PRESENZIALE</a:t>
            </a:r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r>
              <a:rPr lang="it-IT" sz="2800" b="1" dirty="0" smtClean="0"/>
              <a:t>¡Marca tu </a:t>
            </a:r>
            <a:r>
              <a:rPr lang="it-IT" sz="2800" b="1" dirty="0" err="1" smtClean="0"/>
              <a:t>presencia</a:t>
            </a:r>
            <a:r>
              <a:rPr lang="it-IT" sz="2800" b="1" dirty="0" smtClean="0"/>
              <a:t>!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Ti invitiamo a</a:t>
            </a:r>
          </a:p>
          <a:p>
            <a:pPr marL="0" indent="0" algn="ctr">
              <a:buNone/>
            </a:pPr>
            <a:r>
              <a:rPr lang="it-IT" sz="2800" dirty="0" smtClean="0"/>
              <a:t>mostrarti in video per </a:t>
            </a:r>
            <a:r>
              <a:rPr lang="it-IT" sz="2800" b="1" u="sng" dirty="0" smtClean="0"/>
              <a:t>(</a:t>
            </a:r>
            <a:r>
              <a:rPr lang="it-IT" sz="2800" b="1" u="sng" dirty="0" err="1" smtClean="0"/>
              <a:t>ri</a:t>
            </a:r>
            <a:r>
              <a:rPr lang="it-IT" sz="2800" b="1" u="sng" dirty="0" smtClean="0"/>
              <a:t>)conoscerci </a:t>
            </a:r>
            <a:r>
              <a:rPr lang="it-IT" sz="2800" dirty="0" smtClean="0"/>
              <a:t>come gruppo di studenti di lingua spagnola</a:t>
            </a:r>
            <a:br>
              <a:rPr lang="it-IT" sz="2800" dirty="0" smtClean="0"/>
            </a:b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endParaRPr lang="it-IT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1832223" cy="18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PARTECIPAZIONE ATTIVA</a:t>
            </a:r>
          </a:p>
          <a:p>
            <a:r>
              <a:rPr lang="it-IT" dirty="0" smtClean="0"/>
              <a:t>INTERAZIONE </a:t>
            </a:r>
          </a:p>
          <a:p>
            <a:r>
              <a:rPr lang="it-IT" dirty="0" smtClean="0"/>
              <a:t>POSSIBILITÁ di LAVORO di GRUPPO </a:t>
            </a:r>
            <a:br>
              <a:rPr lang="it-IT" dirty="0" smtClean="0"/>
            </a:br>
            <a:r>
              <a:rPr lang="it-IT" sz="2000" dirty="0" smtClean="0"/>
              <a:t>(tramite funzioni della piattaforma </a:t>
            </a:r>
            <a:r>
              <a:rPr lang="it-IT" sz="2000" dirty="0" err="1" smtClean="0"/>
              <a:t>WebEx</a:t>
            </a:r>
            <a:r>
              <a:rPr lang="it-IT" sz="2000" dirty="0" smtClean="0"/>
              <a:t> Training)</a:t>
            </a:r>
            <a:endParaRPr lang="it-IT" sz="20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7689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i="1" dirty="0" smtClean="0"/>
              <a:t>DORMIR ES DISTRAERSE DEL MUNDO…</a:t>
            </a:r>
            <a:br>
              <a:rPr lang="es-ES" sz="3600" i="1" dirty="0" smtClean="0"/>
            </a:br>
            <a:r>
              <a:rPr lang="es-ES" sz="1600" dirty="0" smtClean="0"/>
              <a:t>(</a:t>
            </a:r>
            <a:r>
              <a:rPr lang="es-ES" sz="1600" i="1" dirty="0" smtClean="0"/>
              <a:t>Funes el memorioso, 1942 </a:t>
            </a:r>
            <a:r>
              <a:rPr lang="es-ES" sz="1600" dirty="0" smtClean="0"/>
              <a:t>- J.L. Borges)</a:t>
            </a:r>
            <a:r>
              <a:rPr lang="es-ES" dirty="0" smtClean="0"/>
              <a:t/>
            </a:r>
            <a:br>
              <a:rPr lang="es-ES" dirty="0" smtClean="0"/>
            </a:br>
            <a:endParaRPr lang="it-IT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4005064"/>
            <a:ext cx="2760513" cy="22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¿</a:t>
            </a:r>
            <a:r>
              <a:rPr lang="it-IT" b="1" dirty="0" err="1" smtClean="0"/>
              <a:t>Dudas</a:t>
            </a:r>
            <a:r>
              <a:rPr lang="it-IT" b="1" dirty="0" smtClean="0"/>
              <a:t>? </a:t>
            </a:r>
            <a:br>
              <a:rPr lang="it-IT" b="1" dirty="0" smtClean="0"/>
            </a:br>
            <a:r>
              <a:rPr lang="it-IT" b="1" dirty="0" smtClean="0"/>
              <a:t>¿</a:t>
            </a:r>
            <a:r>
              <a:rPr lang="it-IT" b="1" dirty="0" err="1" smtClean="0"/>
              <a:t>Preguntas</a:t>
            </a:r>
            <a:r>
              <a:rPr lang="it-IT" b="1" dirty="0" smtClean="0"/>
              <a:t>?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pagina e-learning é riferimento per ogni tipo di comunicazione.</a:t>
            </a:r>
            <a:endParaRPr lang="it-IT" dirty="0"/>
          </a:p>
          <a:p>
            <a:pPr marL="0" indent="0" algn="ctr">
              <a:buNone/>
            </a:pPr>
            <a:r>
              <a:rPr lang="it-IT" b="1" u="sng" dirty="0" smtClean="0"/>
              <a:t>Tenerla sempre controllata!</a:t>
            </a:r>
            <a:endParaRPr lang="it-IT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6309320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Risorsa grafica da: </a:t>
            </a:r>
            <a:r>
              <a:rPr lang="it-IT" sz="1050" dirty="0" err="1" smtClean="0"/>
              <a:t>Avos</a:t>
            </a:r>
            <a:r>
              <a:rPr lang="it-IT" sz="1050" dirty="0" smtClean="0"/>
              <a:t> Grafica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0644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lezioni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ORE SETTIMANALI + DURATA del CORSO</a:t>
            </a:r>
          </a:p>
          <a:p>
            <a:pPr marL="0" indent="0" algn="ctr">
              <a:buNone/>
            </a:pPr>
            <a:endParaRPr lang="it-IT" sz="2600" dirty="0" smtClean="0"/>
          </a:p>
          <a:p>
            <a:pPr marL="0" indent="0" algn="ctr">
              <a:buNone/>
            </a:pPr>
            <a:r>
              <a:rPr lang="it-IT" sz="2600" dirty="0" smtClean="0"/>
              <a:t>4 ORE DI CORSO MONOGRAFICO</a:t>
            </a:r>
          </a:p>
          <a:p>
            <a:pPr marL="0" indent="0" algn="ctr">
              <a:buNone/>
            </a:pPr>
            <a:r>
              <a:rPr lang="it-IT" sz="2600" dirty="0" smtClean="0"/>
              <a:t>+ </a:t>
            </a:r>
          </a:p>
          <a:p>
            <a:pPr marL="0" indent="0" algn="ctr">
              <a:buNone/>
            </a:pPr>
            <a:r>
              <a:rPr lang="it-IT" sz="2600" dirty="0" smtClean="0"/>
              <a:t>2 ORE DI ESERCITAZIONI</a:t>
            </a:r>
          </a:p>
          <a:p>
            <a:pPr marL="0" indent="0" algn="ctr">
              <a:buNone/>
            </a:pPr>
            <a:r>
              <a:rPr lang="it-IT" sz="2600" dirty="0" smtClean="0"/>
              <a:t>=</a:t>
            </a:r>
          </a:p>
          <a:p>
            <a:pPr marL="0" indent="0" algn="ctr">
              <a:buNone/>
            </a:pPr>
            <a:r>
              <a:rPr lang="it-IT" sz="2600" b="1" dirty="0" smtClean="0"/>
              <a:t>6 ORE SETTIMANALI</a:t>
            </a:r>
            <a:endParaRPr lang="it-IT" sz="2600" b="1" dirty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DURATA COMPLESSIVA: </a:t>
            </a:r>
            <a:r>
              <a:rPr lang="it-IT" b="1" u="sng" dirty="0" smtClean="0"/>
              <a:t>10 SETTIMANE </a:t>
            </a:r>
            <a:br>
              <a:rPr lang="it-IT" b="1" u="sng" dirty="0" smtClean="0"/>
            </a:br>
            <a:r>
              <a:rPr lang="it-IT" sz="2600" dirty="0" smtClean="0"/>
              <a:t>(22 LEZIONI)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27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lezioni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756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MOBILITÁ TRA GRUPPI </a:t>
            </a:r>
          </a:p>
          <a:p>
            <a:pPr marL="0" indent="0" algn="ctr">
              <a:buNone/>
            </a:pPr>
            <a:r>
              <a:rPr lang="it-IT" dirty="0" smtClean="0"/>
              <a:t>Gruppo A, B e C offrono </a:t>
            </a:r>
            <a:r>
              <a:rPr lang="it-IT" b="1" dirty="0" smtClean="0"/>
              <a:t>lo stesso percorso</a:t>
            </a:r>
          </a:p>
          <a:p>
            <a:pPr marL="0" indent="0" algn="ctr">
              <a:buNone/>
            </a:pPr>
            <a:r>
              <a:rPr lang="it-IT" b="1" dirty="0" smtClean="0"/>
              <a:t>È possibile scegliere il gruppo</a:t>
            </a:r>
          </a:p>
          <a:p>
            <a:pPr marL="0" indent="0" algn="ctr">
              <a:buNone/>
            </a:pPr>
            <a:r>
              <a:rPr lang="it-IT" dirty="0" smtClean="0"/>
              <a:t>MEGLIO SEMPRE FARE UNA SCELTA COERENTE!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6" y="4261839"/>
            <a:ext cx="4497497" cy="24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467544" y="3972117"/>
            <a:ext cx="172819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Monografico: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A+A</a:t>
            </a:r>
          </a:p>
          <a:p>
            <a:pPr algn="ctr"/>
            <a:r>
              <a:rPr lang="it-IT" dirty="0" smtClean="0"/>
              <a:t>B+B</a:t>
            </a:r>
          </a:p>
          <a:p>
            <a:pPr algn="ctr"/>
            <a:r>
              <a:rPr lang="it-IT" dirty="0" smtClean="0"/>
              <a:t>C+C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169851" y="3979379"/>
            <a:ext cx="172819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Esercitazioni: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gruppo 1</a:t>
            </a:r>
          </a:p>
          <a:p>
            <a:pPr algn="ctr"/>
            <a:r>
              <a:rPr lang="it-IT" dirty="0" smtClean="0"/>
              <a:t>gruppo 2</a:t>
            </a:r>
          </a:p>
          <a:p>
            <a:pPr algn="ctr"/>
            <a:r>
              <a:rPr lang="it-IT" dirty="0" smtClean="0"/>
              <a:t>gruppo 3</a:t>
            </a:r>
          </a:p>
          <a:p>
            <a:pPr algn="ctr"/>
            <a:r>
              <a:rPr lang="it-IT" dirty="0" smtClean="0"/>
              <a:t>gruppo 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Le lezioni 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MODALITÁ </a:t>
            </a: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911581779"/>
              </p:ext>
            </p:extLst>
          </p:nvPr>
        </p:nvGraphicFramePr>
        <p:xfrm>
          <a:off x="155136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362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focus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>
                <a:sym typeface="Wingdings" pitchFamily="2" charset="2"/>
              </a:rPr>
              <a:t>COMUNICAZIONE</a:t>
            </a:r>
            <a:br>
              <a:rPr lang="it-IT" b="1" dirty="0" smtClean="0">
                <a:sym typeface="Wingdings" pitchFamily="2" charset="2"/>
              </a:rPr>
            </a:br>
            <a:endParaRPr lang="it-IT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it-IT" dirty="0">
              <a:sym typeface="Wingdings" pitchFamily="2" charset="2"/>
            </a:endParaRPr>
          </a:p>
          <a:p>
            <a:pPr marL="0" indent="0">
              <a:buNone/>
            </a:pPr>
            <a:endParaRPr lang="it-IT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it-IT" dirty="0" smtClean="0">
                <a:sym typeface="Wingdings" pitchFamily="2" charset="2"/>
              </a:rPr>
              <a:t> </a:t>
            </a:r>
            <a:endParaRPr lang="it-IT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3100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/>
              <a:t>I contenuti integrati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925925502"/>
              </p:ext>
            </p:extLst>
          </p:nvPr>
        </p:nvGraphicFramePr>
        <p:xfrm>
          <a:off x="323528" y="1124744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5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Lezioni complementari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5" y="1772816"/>
            <a:ext cx="77520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06719" y="402243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MONOGRAFICO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386701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ESERCITAZIONI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materiali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it-IT" b="1" dirty="0" smtClean="0"/>
              <a:t>Manuale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(da acquistare)</a:t>
            </a:r>
            <a:endParaRPr lang="it-IT" dirty="0"/>
          </a:p>
          <a:p>
            <a:r>
              <a:rPr lang="it-IT" b="1" dirty="0" smtClean="0"/>
              <a:t>Materiali di supporto alla didattica: </a:t>
            </a:r>
            <a:br>
              <a:rPr lang="it-IT" b="1" dirty="0" smtClean="0"/>
            </a:br>
            <a:r>
              <a:rPr lang="it-IT" b="1" dirty="0" err="1" smtClean="0"/>
              <a:t>slides</a:t>
            </a:r>
            <a:r>
              <a:rPr lang="it-IT" b="1" dirty="0" smtClean="0"/>
              <a:t>, schede, esercizi…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(scaricabili dalla pagina e-learning)</a:t>
            </a:r>
          </a:p>
          <a:p>
            <a:r>
              <a:rPr lang="it-IT" b="1" dirty="0" smtClean="0"/>
              <a:t>Dispensa con contenuti culturali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(scaricabile dalla pagina e-learning)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manuale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590204"/>
            <a:ext cx="4038600" cy="47419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300" b="1" i="1" dirty="0" smtClean="0"/>
              <a:t>Campus </a:t>
            </a:r>
            <a:r>
              <a:rPr lang="it-IT" sz="3300" b="1" i="1" dirty="0" err="1" smtClean="0"/>
              <a:t>Sur</a:t>
            </a:r>
            <a:r>
              <a:rPr lang="it-IT" sz="3300" b="1" i="1" dirty="0" smtClean="0"/>
              <a:t>–A1-B1</a:t>
            </a:r>
          </a:p>
          <a:p>
            <a:pPr marL="0" indent="0" algn="ctr">
              <a:buNone/>
            </a:pPr>
            <a:r>
              <a:rPr lang="it-IT" sz="3300" b="1" i="1" dirty="0" smtClean="0"/>
              <a:t>Premium </a:t>
            </a:r>
          </a:p>
          <a:p>
            <a:pPr marL="0" indent="0">
              <a:buNone/>
            </a:pPr>
            <a:r>
              <a:rPr lang="it-IT" sz="3300" dirty="0" smtClean="0"/>
              <a:t>Casa editrice: </a:t>
            </a:r>
            <a:r>
              <a:rPr lang="it-IT" sz="3300" dirty="0" err="1" smtClean="0"/>
              <a:t>Difusión</a:t>
            </a:r>
            <a:endParaRPr lang="it-IT" sz="3300" dirty="0"/>
          </a:p>
          <a:p>
            <a:pPr marL="0" indent="0">
              <a:buNone/>
            </a:pPr>
            <a:r>
              <a:rPr lang="it-IT" sz="3300" dirty="0" smtClean="0"/>
              <a:t>Il materiale comprende :</a:t>
            </a:r>
          </a:p>
          <a:p>
            <a:r>
              <a:rPr lang="it-IT" sz="3300" dirty="0" smtClean="0"/>
              <a:t>Libro </a:t>
            </a:r>
            <a:r>
              <a:rPr lang="it-IT" sz="3300" dirty="0" err="1" smtClean="0"/>
              <a:t>alumno</a:t>
            </a:r>
            <a:endParaRPr lang="it-IT" sz="3300" dirty="0" smtClean="0"/>
          </a:p>
          <a:p>
            <a:r>
              <a:rPr lang="it-IT" sz="3300" dirty="0" err="1" smtClean="0"/>
              <a:t>Cuaderno</a:t>
            </a:r>
            <a:r>
              <a:rPr lang="it-IT" sz="3300" dirty="0" smtClean="0"/>
              <a:t> de </a:t>
            </a:r>
            <a:r>
              <a:rPr lang="it-IT" sz="3300" dirty="0" err="1" smtClean="0"/>
              <a:t>ejercicios</a:t>
            </a:r>
            <a:endParaRPr lang="it-IT" sz="3300" dirty="0" smtClean="0"/>
          </a:p>
          <a:p>
            <a:r>
              <a:rPr lang="it-IT" sz="3300" dirty="0" smtClean="0"/>
              <a:t>Libro </a:t>
            </a:r>
            <a:r>
              <a:rPr lang="it-IT" sz="3300" dirty="0" err="1" smtClean="0"/>
              <a:t>digital</a:t>
            </a:r>
            <a:endParaRPr lang="it-IT" sz="3300" dirty="0" smtClean="0"/>
          </a:p>
          <a:p>
            <a:r>
              <a:rPr lang="it-IT" sz="3300" dirty="0" smtClean="0"/>
              <a:t>Campus </a:t>
            </a:r>
            <a:r>
              <a:rPr lang="it-IT" sz="3300" dirty="0" err="1" smtClean="0"/>
              <a:t>Difusión</a:t>
            </a:r>
            <a:r>
              <a:rPr lang="it-IT" sz="3300" dirty="0" smtClean="0"/>
              <a:t> </a:t>
            </a:r>
            <a:br>
              <a:rPr lang="it-IT" sz="3300" dirty="0" smtClean="0"/>
            </a:br>
            <a:r>
              <a:rPr lang="it-IT" sz="3300" dirty="0" smtClean="0"/>
              <a:t>(piattaforma digitale)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88" y="1412776"/>
            <a:ext cx="3390131" cy="46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61285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(per ulteriori </a:t>
            </a:r>
            <a:r>
              <a:rPr lang="it-IT" dirty="0"/>
              <a:t>informazioni sul </a:t>
            </a:r>
            <a:r>
              <a:rPr lang="it-IT" dirty="0" smtClean="0"/>
              <a:t>manuale, vedi </a:t>
            </a:r>
            <a:r>
              <a:rPr lang="it-IT" dirty="0"/>
              <a:t>pagina </a:t>
            </a:r>
            <a:r>
              <a:rPr lang="it-IT" dirty="0" smtClean="0"/>
              <a:t>e-learning del corso)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599</Words>
  <Application>Microsoft Office PowerPoint</Application>
  <PresentationFormat>Presentación en pantalla (4:3)</PresentationFormat>
  <Paragraphs>151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di Office</vt:lpstr>
      <vt:lpstr>UNIVERSITÁ DEGLI STUDI di MILANO BICOCCA Corso di Lingua Spagnola  2020-2021 Prof.ssa Ana María González Luna anamaria.gonzalez@unimib.it </vt:lpstr>
      <vt:lpstr>Le lezioni (I)</vt:lpstr>
      <vt:lpstr>Le lezioni (II)</vt:lpstr>
      <vt:lpstr>Le lezioni (III)</vt:lpstr>
      <vt:lpstr>Il focus</vt:lpstr>
      <vt:lpstr>I contenuti integrati</vt:lpstr>
      <vt:lpstr>Lezioni complementari</vt:lpstr>
      <vt:lpstr>I materiali</vt:lpstr>
      <vt:lpstr>Il manuale</vt:lpstr>
      <vt:lpstr>La piattaforma digitale</vt:lpstr>
      <vt:lpstr>L’esame</vt:lpstr>
      <vt:lpstr>Le parti dell’esame</vt:lpstr>
      <vt:lpstr>La prova scritta informatizzata</vt:lpstr>
      <vt:lpstr>La prova orale</vt:lpstr>
      <vt:lpstr>La prova orale</vt:lpstr>
      <vt:lpstr>LAST, BUT NOOOOOT LEAST… </vt:lpstr>
      <vt:lpstr>   FREQUENZA  </vt:lpstr>
      <vt:lpstr>DORMIR ES DISTRAERSE DEL MUNDO… (Funes el memorioso, 1942 - J.L. Borges) </vt:lpstr>
      <vt:lpstr>¿Dudas?  ¿Preguntas?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Spagnola  2020-2021</dc:title>
  <dc:creator>Valentina Paleari</dc:creator>
  <cp:lastModifiedBy>anamaria.gonzalez</cp:lastModifiedBy>
  <cp:revision>58</cp:revision>
  <dcterms:created xsi:type="dcterms:W3CDTF">2020-09-23T16:23:48Z</dcterms:created>
  <dcterms:modified xsi:type="dcterms:W3CDTF">2020-10-01T11:29:55Z</dcterms:modified>
</cp:coreProperties>
</file>