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0" r:id="rId6"/>
    <p:sldId id="258" r:id="rId7"/>
    <p:sldId id="262" r:id="rId8"/>
    <p:sldId id="264" r:id="rId9"/>
    <p:sldId id="265" r:id="rId10"/>
    <p:sldId id="266" r:id="rId11"/>
    <p:sldId id="271" r:id="rId12"/>
    <p:sldId id="366" r:id="rId13"/>
    <p:sldId id="263" r:id="rId14"/>
    <p:sldId id="268" r:id="rId15"/>
    <p:sldId id="267" r:id="rId16"/>
    <p:sldId id="269" r:id="rId17"/>
    <p:sldId id="270" r:id="rId18"/>
    <p:sldId id="259" r:id="rId19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05" autoAdjust="0"/>
  </p:normalViewPr>
  <p:slideViewPr>
    <p:cSldViewPr snapToGrid="0">
      <p:cViewPr varScale="1">
        <p:scale>
          <a:sx n="111" d="100"/>
          <a:sy n="111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20856-93F0-4CC7-B7FD-2466914A11D4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neutralicon_colorful5" csCatId="colorful" phldr="1"/>
      <dgm:spPr/>
    </dgm:pt>
    <dgm:pt modelId="{4AF52931-E4CA-4429-AACB-B8747CDB2409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-IT" sz="3200" noProof="0" dirty="0"/>
            <a:t>Attenuanti</a:t>
          </a:r>
        </a:p>
        <a:p>
          <a:pPr rtl="0">
            <a:lnSpc>
              <a:spcPct val="100000"/>
            </a:lnSpc>
            <a:defRPr cap="all"/>
          </a:pPr>
          <a:r>
            <a:rPr lang="it-IT" sz="3200" noProof="0" dirty="0"/>
            <a:t>aggravanti</a:t>
          </a:r>
        </a:p>
      </dgm:t>
    </dgm:pt>
    <dgm:pt modelId="{67B2FC97-2FAE-4EFE-9DEE-E4216C657F35}" type="parTrans" cxnId="{F82329C8-C3B2-4E9B-9033-528488D72705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D86AF01C-9CBC-41F8-9354-48CD82BDFDC9}" type="sibTrans" cxnId="{F82329C8-C3B2-4E9B-9033-528488D72705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81BEB84D-9A77-49C6-9301-B3359FCAC75F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-IT" sz="3200" noProof="0" dirty="0"/>
            <a:t>Comuni </a:t>
          </a:r>
        </a:p>
        <a:p>
          <a:pPr rtl="0">
            <a:lnSpc>
              <a:spcPct val="100000"/>
            </a:lnSpc>
            <a:defRPr cap="all"/>
          </a:pPr>
          <a:r>
            <a:rPr lang="it-IT" sz="3200" noProof="0" dirty="0"/>
            <a:t>speciali</a:t>
          </a:r>
        </a:p>
      </dgm:t>
    </dgm:pt>
    <dgm:pt modelId="{AE4D0D43-0332-4F79-8D35-BCD8C10758AE}" type="parTrans" cxnId="{420EF6C4-7321-43BE-A2FC-253606B1E06A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5D260F18-25D2-4074-87F1-7E78DDA61C58}" type="sibTrans" cxnId="{420EF6C4-7321-43BE-A2FC-253606B1E06A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BFF9359E-E9B1-4B73-BACC-2C7988765B16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-IT" sz="3200" noProof="0" dirty="0"/>
            <a:t>Tipiche</a:t>
          </a:r>
        </a:p>
        <a:p>
          <a:pPr rtl="0">
            <a:lnSpc>
              <a:spcPct val="100000"/>
            </a:lnSpc>
            <a:defRPr cap="all"/>
          </a:pPr>
          <a:r>
            <a:rPr lang="it-IT" sz="3200" noProof="0" dirty="0"/>
            <a:t>generiche</a:t>
          </a:r>
        </a:p>
      </dgm:t>
    </dgm:pt>
    <dgm:pt modelId="{6E0A40FA-1B79-4089-8B9A-3BA22865FE4E}" type="parTrans" cxnId="{516EC545-1971-48B3-978C-4756FCDCCFD9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1CEF1965-C516-4C44-BAE3-2FA3F5116930}" type="sibTrans" cxnId="{516EC545-1971-48B3-978C-4756FCDCCFD9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29BB62C3-8DAE-49E7-A154-FB8CDD20BD56}" type="pres">
      <dgm:prSet presAssocID="{C7720856-93F0-4CC7-B7FD-2466914A11D4}" presName="root" presStyleCnt="0">
        <dgm:presLayoutVars>
          <dgm:dir/>
          <dgm:resizeHandles val="exact"/>
        </dgm:presLayoutVars>
      </dgm:prSet>
      <dgm:spPr/>
    </dgm:pt>
    <dgm:pt modelId="{FDCF1FF3-A522-43E2-ADBB-4D937E5D4C8B}" type="pres">
      <dgm:prSet presAssocID="{4AF52931-E4CA-4429-AACB-B8747CDB2409}" presName="compNode" presStyleCnt="0"/>
      <dgm:spPr/>
    </dgm:pt>
    <dgm:pt modelId="{4404E5A3-F3AE-4794-ABE8-672905731E8A}" type="pres">
      <dgm:prSet presAssocID="{4AF52931-E4CA-4429-AACB-B8747CDB2409}" presName="iconBgRect" presStyleLbl="bgShp" presStyleIdx="0" presStyleCnt="3" custAng="16200000" custScaleX="90985" custScaleY="86262" custLinFactNeighborX="-1949" custLinFactNeighborY="3047"/>
      <dgm:spPr>
        <a:prstGeom prst="teardrop">
          <a:avLst/>
        </a:prstGeom>
        <a:solidFill>
          <a:schemeClr val="accent1"/>
        </a:solidFill>
      </dgm:spPr>
    </dgm:pt>
    <dgm:pt modelId="{66E983A8-4726-42A4-977A-7FF40FC16E6F}" type="pres">
      <dgm:prSet presAssocID="{4AF52931-E4CA-4429-AACB-B8747CDB2409}" presName="iconRect" presStyleLbl="node1" presStyleIdx="0" presStyleCnt="3" custFlipVert="1" custScaleX="4382" custScaleY="11581" custLinFactNeighborY="-1404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eds"/>
        </a:ext>
      </dgm:extLst>
    </dgm:pt>
    <dgm:pt modelId="{816F14CD-531F-4A61-BE1E-1AB8218315CD}" type="pres">
      <dgm:prSet presAssocID="{4AF52931-E4CA-4429-AACB-B8747CDB2409}" presName="spaceRect" presStyleCnt="0"/>
      <dgm:spPr/>
    </dgm:pt>
    <dgm:pt modelId="{D004084F-AAF0-4394-A4B8-1C80AB3016EE}" type="pres">
      <dgm:prSet presAssocID="{4AF52931-E4CA-4429-AACB-B8747CDB2409}" presName="textRect" presStyleLbl="revTx" presStyleIdx="0" presStyleCnt="3" custLinFactNeighborX="6678" custLinFactNeighborY="21370">
        <dgm:presLayoutVars>
          <dgm:chMax val="1"/>
          <dgm:chPref val="1"/>
        </dgm:presLayoutVars>
      </dgm:prSet>
      <dgm:spPr/>
    </dgm:pt>
    <dgm:pt modelId="{F18176B8-4648-41E0-BE74-D3A38454740A}" type="pres">
      <dgm:prSet presAssocID="{D86AF01C-9CBC-41F8-9354-48CD82BDFDC9}" presName="sibTrans" presStyleCnt="0"/>
      <dgm:spPr/>
    </dgm:pt>
    <dgm:pt modelId="{852075D9-1865-4DCB-B7BC-419821E8D39E}" type="pres">
      <dgm:prSet presAssocID="{81BEB84D-9A77-49C6-9301-B3359FCAC75F}" presName="compNode" presStyleCnt="0"/>
      <dgm:spPr/>
    </dgm:pt>
    <dgm:pt modelId="{F7FA26C2-9A7D-456E-A3F1-57C85E3B8944}" type="pres">
      <dgm:prSet presAssocID="{81BEB84D-9A77-49C6-9301-B3359FCAC75F}" presName="iconBgRect" presStyleLbl="bgShp" presStyleIdx="1" presStyleCnt="3" custAng="16200000"/>
      <dgm:spPr>
        <a:prstGeom prst="teardrop">
          <a:avLst/>
        </a:prstGeom>
        <a:solidFill>
          <a:schemeClr val="accent1"/>
        </a:solidFill>
      </dgm:spPr>
    </dgm:pt>
    <dgm:pt modelId="{8D027E61-512C-4C5C-B861-C214EB2B7051}" type="pres">
      <dgm:prSet presAssocID="{81BEB84D-9A77-49C6-9301-B3359FCAC75F}" presName="iconRect" presStyleLbl="node1" presStyleIdx="1" presStyleCnt="3" custScaleX="93542" custScaleY="104758"/>
      <dgm:spPr>
        <a:noFill/>
        <a:ln>
          <a:noFill/>
        </a:ln>
      </dgm:spPr>
    </dgm:pt>
    <dgm:pt modelId="{80D50278-A184-474B-BE1F-D445925966D1}" type="pres">
      <dgm:prSet presAssocID="{81BEB84D-9A77-49C6-9301-B3359FCAC75F}" presName="spaceRect" presStyleCnt="0"/>
      <dgm:spPr/>
    </dgm:pt>
    <dgm:pt modelId="{4A3CA5A9-4015-4F4C-A300-8CD9B37F28EC}" type="pres">
      <dgm:prSet presAssocID="{81BEB84D-9A77-49C6-9301-B3359FCAC75F}" presName="textRect" presStyleLbl="revTx" presStyleIdx="1" presStyleCnt="3">
        <dgm:presLayoutVars>
          <dgm:chMax val="1"/>
          <dgm:chPref val="1"/>
        </dgm:presLayoutVars>
      </dgm:prSet>
      <dgm:spPr/>
    </dgm:pt>
    <dgm:pt modelId="{1226883D-D094-4C40-8CCE-4CC35ABC012F}" type="pres">
      <dgm:prSet presAssocID="{5D260F18-25D2-4074-87F1-7E78DDA61C58}" presName="sibTrans" presStyleCnt="0"/>
      <dgm:spPr/>
    </dgm:pt>
    <dgm:pt modelId="{AB01B044-5881-4A3A-96FC-B42D55A09448}" type="pres">
      <dgm:prSet presAssocID="{BFF9359E-E9B1-4B73-BACC-2C7988765B16}" presName="compNode" presStyleCnt="0"/>
      <dgm:spPr/>
    </dgm:pt>
    <dgm:pt modelId="{6E502D37-0C18-4C1D-B5B6-1EE0F7480188}" type="pres">
      <dgm:prSet presAssocID="{BFF9359E-E9B1-4B73-BACC-2C7988765B16}" presName="iconBgRect" presStyleLbl="bgShp" presStyleIdx="2" presStyleCnt="3" custAng="16200000" custScaleX="100520" custLinFactNeighborX="3283" custLinFactNeighborY="-2270"/>
      <dgm:spPr>
        <a:prstGeom prst="teardrop">
          <a:avLst/>
        </a:prstGeom>
        <a:solidFill>
          <a:schemeClr val="accent1"/>
        </a:solidFill>
      </dgm:spPr>
    </dgm:pt>
    <dgm:pt modelId="{7291F4F3-1EE7-4DA5-9945-2BDB8BB6DF14}" type="pres">
      <dgm:prSet presAssocID="{BFF9359E-E9B1-4B73-BACC-2C7988765B16}" presName="iconRect" presStyleLbl="node1" presStyleIdx="2" presStyleCnt="3" custLinFactNeighborY="-550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</dgm:spPr>
    </dgm:pt>
    <dgm:pt modelId="{D10C2546-83E9-4D63-9C0E-CEAB56718E16}" type="pres">
      <dgm:prSet presAssocID="{BFF9359E-E9B1-4B73-BACC-2C7988765B16}" presName="spaceRect" presStyleCnt="0"/>
      <dgm:spPr/>
    </dgm:pt>
    <dgm:pt modelId="{2D3AA4CD-88DE-4BAA-9BCF-1DE9D253FCAA}" type="pres">
      <dgm:prSet presAssocID="{BFF9359E-E9B1-4B73-BACC-2C7988765B1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DFFC12E-9EC7-415F-AF62-C13E19722337}" type="presOf" srcId="{4AF52931-E4CA-4429-AACB-B8747CDB2409}" destId="{D004084F-AAF0-4394-A4B8-1C80AB3016EE}" srcOrd="0" destOrd="0" presId="urn:microsoft.com/office/officeart/2018/5/layout/IconLeafLabelList"/>
    <dgm:cxn modelId="{7F6D8240-3F76-4B70-803C-C0023D804140}" type="presOf" srcId="{81BEB84D-9A77-49C6-9301-B3359FCAC75F}" destId="{4A3CA5A9-4015-4F4C-A300-8CD9B37F28EC}" srcOrd="0" destOrd="0" presId="urn:microsoft.com/office/officeart/2018/5/layout/IconLeafLabelList"/>
    <dgm:cxn modelId="{516EC545-1971-48B3-978C-4756FCDCCFD9}" srcId="{C7720856-93F0-4CC7-B7FD-2466914A11D4}" destId="{BFF9359E-E9B1-4B73-BACC-2C7988765B16}" srcOrd="2" destOrd="0" parTransId="{6E0A40FA-1B79-4089-8B9A-3BA22865FE4E}" sibTransId="{1CEF1965-C516-4C44-BAE3-2FA3F5116930}"/>
    <dgm:cxn modelId="{656B1851-13C8-4201-B702-5947529A0870}" type="presOf" srcId="{C7720856-93F0-4CC7-B7FD-2466914A11D4}" destId="{29BB62C3-8DAE-49E7-A154-FB8CDD20BD56}" srcOrd="0" destOrd="0" presId="urn:microsoft.com/office/officeart/2018/5/layout/IconLeafLabelList"/>
    <dgm:cxn modelId="{888B9FBC-F4A1-4A8B-B703-D87865A65BD0}" type="presOf" srcId="{BFF9359E-E9B1-4B73-BACC-2C7988765B16}" destId="{2D3AA4CD-88DE-4BAA-9BCF-1DE9D253FCAA}" srcOrd="0" destOrd="0" presId="urn:microsoft.com/office/officeart/2018/5/layout/IconLeafLabelList"/>
    <dgm:cxn modelId="{420EF6C4-7321-43BE-A2FC-253606B1E06A}" srcId="{C7720856-93F0-4CC7-B7FD-2466914A11D4}" destId="{81BEB84D-9A77-49C6-9301-B3359FCAC75F}" srcOrd="1" destOrd="0" parTransId="{AE4D0D43-0332-4F79-8D35-BCD8C10758AE}" sibTransId="{5D260F18-25D2-4074-87F1-7E78DDA61C58}"/>
    <dgm:cxn modelId="{F82329C8-C3B2-4E9B-9033-528488D72705}" srcId="{C7720856-93F0-4CC7-B7FD-2466914A11D4}" destId="{4AF52931-E4CA-4429-AACB-B8747CDB2409}" srcOrd="0" destOrd="0" parTransId="{67B2FC97-2FAE-4EFE-9DEE-E4216C657F35}" sibTransId="{D86AF01C-9CBC-41F8-9354-48CD82BDFDC9}"/>
    <dgm:cxn modelId="{3F2044FB-E33A-4D48-99CA-0445F424817E}" type="presParOf" srcId="{29BB62C3-8DAE-49E7-A154-FB8CDD20BD56}" destId="{FDCF1FF3-A522-43E2-ADBB-4D937E5D4C8B}" srcOrd="0" destOrd="0" presId="urn:microsoft.com/office/officeart/2018/5/layout/IconLeafLabelList"/>
    <dgm:cxn modelId="{8EBEBDEA-C728-40C7-A500-45AAE044D48A}" type="presParOf" srcId="{FDCF1FF3-A522-43E2-ADBB-4D937E5D4C8B}" destId="{4404E5A3-F3AE-4794-ABE8-672905731E8A}" srcOrd="0" destOrd="0" presId="urn:microsoft.com/office/officeart/2018/5/layout/IconLeafLabelList"/>
    <dgm:cxn modelId="{210C2635-EFBE-4087-8A06-CBDDD1A40B20}" type="presParOf" srcId="{FDCF1FF3-A522-43E2-ADBB-4D937E5D4C8B}" destId="{66E983A8-4726-42A4-977A-7FF40FC16E6F}" srcOrd="1" destOrd="0" presId="urn:microsoft.com/office/officeart/2018/5/layout/IconLeafLabelList"/>
    <dgm:cxn modelId="{255544D8-259D-4D93-AADB-48214076CE87}" type="presParOf" srcId="{FDCF1FF3-A522-43E2-ADBB-4D937E5D4C8B}" destId="{816F14CD-531F-4A61-BE1E-1AB8218315CD}" srcOrd="2" destOrd="0" presId="urn:microsoft.com/office/officeart/2018/5/layout/IconLeafLabelList"/>
    <dgm:cxn modelId="{75E893F9-4E62-48F2-9C80-C2B211FD72A7}" type="presParOf" srcId="{FDCF1FF3-A522-43E2-ADBB-4D937E5D4C8B}" destId="{D004084F-AAF0-4394-A4B8-1C80AB3016EE}" srcOrd="3" destOrd="0" presId="urn:microsoft.com/office/officeart/2018/5/layout/IconLeafLabelList"/>
    <dgm:cxn modelId="{C861A5A0-34EA-4D31-8AB0-14505D90A258}" type="presParOf" srcId="{29BB62C3-8DAE-49E7-A154-FB8CDD20BD56}" destId="{F18176B8-4648-41E0-BE74-D3A38454740A}" srcOrd="1" destOrd="0" presId="urn:microsoft.com/office/officeart/2018/5/layout/IconLeafLabelList"/>
    <dgm:cxn modelId="{F1025440-F45A-49AD-8ACD-D6CBEFFD176A}" type="presParOf" srcId="{29BB62C3-8DAE-49E7-A154-FB8CDD20BD56}" destId="{852075D9-1865-4DCB-B7BC-419821E8D39E}" srcOrd="2" destOrd="0" presId="urn:microsoft.com/office/officeart/2018/5/layout/IconLeafLabelList"/>
    <dgm:cxn modelId="{4E0D6DED-5324-4EAB-A18D-B82CD8C0B661}" type="presParOf" srcId="{852075D9-1865-4DCB-B7BC-419821E8D39E}" destId="{F7FA26C2-9A7D-456E-A3F1-57C85E3B8944}" srcOrd="0" destOrd="0" presId="urn:microsoft.com/office/officeart/2018/5/layout/IconLeafLabelList"/>
    <dgm:cxn modelId="{C479A7F5-7C12-4315-B942-CBEA9BC48C5B}" type="presParOf" srcId="{852075D9-1865-4DCB-B7BC-419821E8D39E}" destId="{8D027E61-512C-4C5C-B861-C214EB2B7051}" srcOrd="1" destOrd="0" presId="urn:microsoft.com/office/officeart/2018/5/layout/IconLeafLabelList"/>
    <dgm:cxn modelId="{8A7B0371-E017-432F-84B1-A5868FC44181}" type="presParOf" srcId="{852075D9-1865-4DCB-B7BC-419821E8D39E}" destId="{80D50278-A184-474B-BE1F-D445925966D1}" srcOrd="2" destOrd="0" presId="urn:microsoft.com/office/officeart/2018/5/layout/IconLeafLabelList"/>
    <dgm:cxn modelId="{682FF9C3-C79A-4334-AAE6-6960E2F1CC3A}" type="presParOf" srcId="{852075D9-1865-4DCB-B7BC-419821E8D39E}" destId="{4A3CA5A9-4015-4F4C-A300-8CD9B37F28EC}" srcOrd="3" destOrd="0" presId="urn:microsoft.com/office/officeart/2018/5/layout/IconLeafLabelList"/>
    <dgm:cxn modelId="{D0FB4BF6-4142-4C49-9D81-EC1E04A003A7}" type="presParOf" srcId="{29BB62C3-8DAE-49E7-A154-FB8CDD20BD56}" destId="{1226883D-D094-4C40-8CCE-4CC35ABC012F}" srcOrd="3" destOrd="0" presId="urn:microsoft.com/office/officeart/2018/5/layout/IconLeafLabelList"/>
    <dgm:cxn modelId="{73C2163B-A42F-451B-A59A-AD037C1E51A0}" type="presParOf" srcId="{29BB62C3-8DAE-49E7-A154-FB8CDD20BD56}" destId="{AB01B044-5881-4A3A-96FC-B42D55A09448}" srcOrd="4" destOrd="0" presId="urn:microsoft.com/office/officeart/2018/5/layout/IconLeafLabelList"/>
    <dgm:cxn modelId="{1F109E53-B825-44B8-8CE6-F518A007B81B}" type="presParOf" srcId="{AB01B044-5881-4A3A-96FC-B42D55A09448}" destId="{6E502D37-0C18-4C1D-B5B6-1EE0F7480188}" srcOrd="0" destOrd="0" presId="urn:microsoft.com/office/officeart/2018/5/layout/IconLeafLabelList"/>
    <dgm:cxn modelId="{216E2022-AAA0-4710-9842-2FF0FCE38A9B}" type="presParOf" srcId="{AB01B044-5881-4A3A-96FC-B42D55A09448}" destId="{7291F4F3-1EE7-4DA5-9945-2BDB8BB6DF14}" srcOrd="1" destOrd="0" presId="urn:microsoft.com/office/officeart/2018/5/layout/IconLeafLabelList"/>
    <dgm:cxn modelId="{67F22EF7-F70F-4CD6-8168-8782AFA33100}" type="presParOf" srcId="{AB01B044-5881-4A3A-96FC-B42D55A09448}" destId="{D10C2546-83E9-4D63-9C0E-CEAB56718E16}" srcOrd="2" destOrd="0" presId="urn:microsoft.com/office/officeart/2018/5/layout/IconLeafLabelList"/>
    <dgm:cxn modelId="{C4F521B0-CF88-49A3-877D-1D085FB5FCB0}" type="presParOf" srcId="{AB01B044-5881-4A3A-96FC-B42D55A09448}" destId="{2D3AA4CD-88DE-4BAA-9BCF-1DE9D253FCA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offesa all’onore e al prestigio</a:t>
          </a: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 rtlCol="0"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b="1" noProof="0" dirty="0">
              <a:solidFill>
                <a:schemeClr val="bg1"/>
              </a:solidFill>
            </a:rPr>
            <a:t>presenza di più persone</a:t>
          </a: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luogo pubblico o aperto al pubblico</a:t>
          </a: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reclusione da 6 mesi a 3 anni</a:t>
          </a: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4E59079-4044-4615-844A-2BF6DDD5742E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</dgm:pt>
    <dgm:pt modelId="{8207854D-2B51-4A8E-B5AE-10487E87CA78}" type="pres">
      <dgm:prSet presAssocID="{AAC263CB-8256-4B03-92FE-1622698FB3E9}" presName="node" presStyleLbl="node1" presStyleIdx="0" presStyleCnt="4">
        <dgm:presLayoutVars>
          <dgm:bulletEnabled val="1"/>
        </dgm:presLayoutVars>
      </dgm:prSet>
      <dgm:spPr/>
    </dgm:pt>
    <dgm:pt modelId="{3BD308D7-A299-4638-ADDE-05060FAADE0B}" type="pres">
      <dgm:prSet presAssocID="{AAC263CB-8256-4B03-92FE-1622698FB3E9}" presName="spNode" presStyleCnt="0"/>
      <dgm:spPr/>
    </dgm:pt>
    <dgm:pt modelId="{C8571390-81D5-4CB3-85C5-E4D11E7CFD6A}" type="pres">
      <dgm:prSet presAssocID="{808B76D0-8EC7-469A-93AC-7A6017188A9D}" presName="sibTrans" presStyleLbl="sibTrans1D1" presStyleIdx="0" presStyleCnt="4"/>
      <dgm:spPr/>
    </dgm:pt>
    <dgm:pt modelId="{A20D3CF3-3A37-4B6F-A6B5-4E7BBBD1546D}" type="pres">
      <dgm:prSet presAssocID="{4E8D2E69-0173-4BD3-B96A-7A9C5DD12B47}" presName="node" presStyleLbl="node1" presStyleIdx="1" presStyleCnt="4" custRadScaleRad="97568" custRadScaleInc="-7053">
        <dgm:presLayoutVars>
          <dgm:bulletEnabled val="1"/>
        </dgm:presLayoutVars>
      </dgm:prSet>
      <dgm:spPr/>
    </dgm:pt>
    <dgm:pt modelId="{5699C828-C06B-4049-827B-700B959CB820}" type="pres">
      <dgm:prSet presAssocID="{4E8D2E69-0173-4BD3-B96A-7A9C5DD12B47}" presName="spNode" presStyleCnt="0"/>
      <dgm:spPr/>
    </dgm:pt>
    <dgm:pt modelId="{48BB7BDC-C048-4E69-ACAB-ECF95ED26C20}" type="pres">
      <dgm:prSet presAssocID="{FEF1E80E-8A9E-4B0A-817C-2A4CFDCF3FB2}" presName="sibTrans" presStyleLbl="sibTrans1D1" presStyleIdx="1" presStyleCnt="4"/>
      <dgm:spPr/>
    </dgm:pt>
    <dgm:pt modelId="{4521CE3A-1D32-4E92-83BA-6B4DBB6DBC61}" type="pres">
      <dgm:prSet presAssocID="{93A6A030-ABAB-4EFA-B539-0FDB3E07C1EF}" presName="node" presStyleLbl="node1" presStyleIdx="2" presStyleCnt="4">
        <dgm:presLayoutVars>
          <dgm:bulletEnabled val="1"/>
        </dgm:presLayoutVars>
      </dgm:prSet>
      <dgm:spPr/>
    </dgm:pt>
    <dgm:pt modelId="{34BD8A5D-E98E-4E78-B880-A24345A05A2D}" type="pres">
      <dgm:prSet presAssocID="{93A6A030-ABAB-4EFA-B539-0FDB3E07C1EF}" presName="spNode" presStyleCnt="0"/>
      <dgm:spPr/>
    </dgm:pt>
    <dgm:pt modelId="{C747AAAB-C295-45F8-80B3-C14658BB07BE}" type="pres">
      <dgm:prSet presAssocID="{BFE0749E-E343-4A6F-BD09-2810EE6B4BD7}" presName="sibTrans" presStyleLbl="sibTrans1D1" presStyleIdx="2" presStyleCnt="4"/>
      <dgm:spPr/>
    </dgm:pt>
    <dgm:pt modelId="{189DFD5B-E336-4C25-B91A-5BA538A2118E}" type="pres">
      <dgm:prSet presAssocID="{76D56F19-2708-49DB-8F92-D8AC45F23A9A}" presName="node" presStyleLbl="node1" presStyleIdx="3" presStyleCnt="4">
        <dgm:presLayoutVars>
          <dgm:bulletEnabled val="1"/>
        </dgm:presLayoutVars>
      </dgm:prSet>
      <dgm:spPr/>
    </dgm:pt>
    <dgm:pt modelId="{6F49F479-5DE3-4E1C-9602-1596AE98CFE6}" type="pres">
      <dgm:prSet presAssocID="{76D56F19-2708-49DB-8F92-D8AC45F23A9A}" presName="spNode" presStyleCnt="0"/>
      <dgm:spPr/>
    </dgm:pt>
    <dgm:pt modelId="{5ACEEF5B-7780-407E-9A1B-DD9AD3C9D5C6}" type="pres">
      <dgm:prSet presAssocID="{EC8965A1-F755-4945-8AAC-DCF1F68F011E}" presName="sibTrans" presStyleLbl="sibTrans1D1" presStyleIdx="3" presStyleCnt="4"/>
      <dgm:spPr/>
    </dgm:pt>
  </dgm:ptLst>
  <dgm:cxnLst>
    <dgm:cxn modelId="{B8012909-31CC-4651-B917-AA40A0B19C60}" type="presOf" srcId="{808B76D0-8EC7-469A-93AC-7A6017188A9D}" destId="{C8571390-81D5-4CB3-85C5-E4D11E7CFD6A}" srcOrd="0" destOrd="0" presId="urn:microsoft.com/office/officeart/2005/8/layout/cycle6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543E8744-CB30-49DE-AF2B-4CD39E66B57D}" type="presOf" srcId="{76D56F19-2708-49DB-8F92-D8AC45F23A9A}" destId="{189DFD5B-E336-4C25-B91A-5BA538A2118E}" srcOrd="0" destOrd="0" presId="urn:microsoft.com/office/officeart/2005/8/layout/cycle6"/>
    <dgm:cxn modelId="{B37EDD4B-343D-4F96-9CAD-7FE23EC43B88}" type="presOf" srcId="{EC8965A1-F755-4945-8AAC-DCF1F68F011E}" destId="{5ACEEF5B-7780-407E-9A1B-DD9AD3C9D5C6}" srcOrd="0" destOrd="0" presId="urn:microsoft.com/office/officeart/2005/8/layout/cycle6"/>
    <dgm:cxn modelId="{771C6669-A4EF-41AF-8590-752148CA914D}" type="presOf" srcId="{4E8D2E69-0173-4BD3-B96A-7A9C5DD12B47}" destId="{A20D3CF3-3A37-4B6F-A6B5-4E7BBBD1546D}" srcOrd="0" destOrd="0" presId="urn:microsoft.com/office/officeart/2005/8/layout/cycle6"/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F90035AD-DBAC-4CA9-AA0A-714D22095450}" type="presOf" srcId="{D4503D04-C97E-4622-AE07-D0307CB3B4CA}" destId="{44E59079-4044-4615-844A-2BF6DDD5742E}" srcOrd="0" destOrd="0" presId="urn:microsoft.com/office/officeart/2005/8/layout/cycle6"/>
    <dgm:cxn modelId="{839722B2-0B9D-4B60-875E-31C70C790265}" type="presOf" srcId="{AAC263CB-8256-4B03-92FE-1622698FB3E9}" destId="{8207854D-2B51-4A8E-B5AE-10487E87CA78}" srcOrd="0" destOrd="0" presId="urn:microsoft.com/office/officeart/2005/8/layout/cycle6"/>
    <dgm:cxn modelId="{B66D5ECA-14EC-4C3E-AFD7-124FCA083E2B}" type="presOf" srcId="{93A6A030-ABAB-4EFA-B539-0FDB3E07C1EF}" destId="{4521CE3A-1D32-4E92-83BA-6B4DBB6DBC61}" srcOrd="0" destOrd="0" presId="urn:microsoft.com/office/officeart/2005/8/layout/cycle6"/>
    <dgm:cxn modelId="{C3DE9ED3-38FB-4274-A096-C51CB55DF9E2}" type="presOf" srcId="{FEF1E80E-8A9E-4B0A-817C-2A4CFDCF3FB2}" destId="{48BB7BDC-C048-4E69-ACAB-ECF95ED26C20}" srcOrd="0" destOrd="0" presId="urn:microsoft.com/office/officeart/2005/8/layout/cycle6"/>
    <dgm:cxn modelId="{464CC8D7-9296-4E3D-8AFC-37B87AC6863B}" type="presOf" srcId="{BFE0749E-E343-4A6F-BD09-2810EE6B4BD7}" destId="{C747AAAB-C295-45F8-80B3-C14658BB07BE}" srcOrd="0" destOrd="0" presId="urn:microsoft.com/office/officeart/2005/8/layout/cycle6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26CB1FEB-1370-4614-92B2-B054D6C4BFAD}" type="presParOf" srcId="{44E59079-4044-4615-844A-2BF6DDD5742E}" destId="{8207854D-2B51-4A8E-B5AE-10487E87CA78}" srcOrd="0" destOrd="0" presId="urn:microsoft.com/office/officeart/2005/8/layout/cycle6"/>
    <dgm:cxn modelId="{46E1F505-6388-44AF-B512-07C548A8338D}" type="presParOf" srcId="{44E59079-4044-4615-844A-2BF6DDD5742E}" destId="{3BD308D7-A299-4638-ADDE-05060FAADE0B}" srcOrd="1" destOrd="0" presId="urn:microsoft.com/office/officeart/2005/8/layout/cycle6"/>
    <dgm:cxn modelId="{90E711E1-8E37-4F9E-8AB6-1FE5F3C7553D}" type="presParOf" srcId="{44E59079-4044-4615-844A-2BF6DDD5742E}" destId="{C8571390-81D5-4CB3-85C5-E4D11E7CFD6A}" srcOrd="2" destOrd="0" presId="urn:microsoft.com/office/officeart/2005/8/layout/cycle6"/>
    <dgm:cxn modelId="{D787DAE8-F37D-4A52-990F-100975069741}" type="presParOf" srcId="{44E59079-4044-4615-844A-2BF6DDD5742E}" destId="{A20D3CF3-3A37-4B6F-A6B5-4E7BBBD1546D}" srcOrd="3" destOrd="0" presId="urn:microsoft.com/office/officeart/2005/8/layout/cycle6"/>
    <dgm:cxn modelId="{6EEA712C-250A-40AD-9C66-A8BCB8808E88}" type="presParOf" srcId="{44E59079-4044-4615-844A-2BF6DDD5742E}" destId="{5699C828-C06B-4049-827B-700B959CB820}" srcOrd="4" destOrd="0" presId="urn:microsoft.com/office/officeart/2005/8/layout/cycle6"/>
    <dgm:cxn modelId="{8C87D362-9185-46CA-BAAF-0C7624873007}" type="presParOf" srcId="{44E59079-4044-4615-844A-2BF6DDD5742E}" destId="{48BB7BDC-C048-4E69-ACAB-ECF95ED26C20}" srcOrd="5" destOrd="0" presId="urn:microsoft.com/office/officeart/2005/8/layout/cycle6"/>
    <dgm:cxn modelId="{9B7A4A4E-3CD1-4803-B18A-1217099CC800}" type="presParOf" srcId="{44E59079-4044-4615-844A-2BF6DDD5742E}" destId="{4521CE3A-1D32-4E92-83BA-6B4DBB6DBC61}" srcOrd="6" destOrd="0" presId="urn:microsoft.com/office/officeart/2005/8/layout/cycle6"/>
    <dgm:cxn modelId="{B658F7DC-C199-41B8-92D6-D3F07F180BC4}" type="presParOf" srcId="{44E59079-4044-4615-844A-2BF6DDD5742E}" destId="{34BD8A5D-E98E-4E78-B880-A24345A05A2D}" srcOrd="7" destOrd="0" presId="urn:microsoft.com/office/officeart/2005/8/layout/cycle6"/>
    <dgm:cxn modelId="{A241D65D-8056-4E29-B8E1-18FFE36C66D3}" type="presParOf" srcId="{44E59079-4044-4615-844A-2BF6DDD5742E}" destId="{C747AAAB-C295-45F8-80B3-C14658BB07BE}" srcOrd="8" destOrd="0" presId="urn:microsoft.com/office/officeart/2005/8/layout/cycle6"/>
    <dgm:cxn modelId="{B236F409-DAE6-4262-BCB6-4E3EB3842410}" type="presParOf" srcId="{44E59079-4044-4615-844A-2BF6DDD5742E}" destId="{189DFD5B-E336-4C25-B91A-5BA538A2118E}" srcOrd="9" destOrd="0" presId="urn:microsoft.com/office/officeart/2005/8/layout/cycle6"/>
    <dgm:cxn modelId="{C5E8BEEB-5613-4831-B709-6807B41D380A}" type="presParOf" srcId="{44E59079-4044-4615-844A-2BF6DDD5742E}" destId="{6F49F479-5DE3-4E1C-9602-1596AE98CFE6}" srcOrd="10" destOrd="0" presId="urn:microsoft.com/office/officeart/2005/8/layout/cycle6"/>
    <dgm:cxn modelId="{D991BBDE-173D-4492-9A80-08ECF8E7AD22}" type="presParOf" srcId="{44E59079-4044-4615-844A-2BF6DDD5742E}" destId="{5ACEEF5B-7780-407E-9A1B-DD9AD3C9D5C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attenuante</a:t>
          </a: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comune</a:t>
          </a: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tipica</a:t>
          </a: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soggettiva</a:t>
          </a:r>
        </a:p>
        <a:p>
          <a:pPr rtl="0"/>
          <a:r>
            <a:rPr lang="it-IT" b="1" noProof="0" dirty="0">
              <a:solidFill>
                <a:schemeClr val="bg1"/>
              </a:solidFill>
            </a:rPr>
            <a:t>(art. 70 c.p.)</a:t>
          </a: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4E59079-4044-4615-844A-2BF6DDD5742E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</dgm:pt>
    <dgm:pt modelId="{8207854D-2B51-4A8E-B5AE-10487E87CA78}" type="pres">
      <dgm:prSet presAssocID="{AAC263CB-8256-4B03-92FE-1622698FB3E9}" presName="node" presStyleLbl="node1" presStyleIdx="0" presStyleCnt="4">
        <dgm:presLayoutVars>
          <dgm:bulletEnabled val="1"/>
        </dgm:presLayoutVars>
      </dgm:prSet>
      <dgm:spPr/>
    </dgm:pt>
    <dgm:pt modelId="{3BD308D7-A299-4638-ADDE-05060FAADE0B}" type="pres">
      <dgm:prSet presAssocID="{AAC263CB-8256-4B03-92FE-1622698FB3E9}" presName="spNode" presStyleCnt="0"/>
      <dgm:spPr/>
    </dgm:pt>
    <dgm:pt modelId="{C8571390-81D5-4CB3-85C5-E4D11E7CFD6A}" type="pres">
      <dgm:prSet presAssocID="{808B76D0-8EC7-469A-93AC-7A6017188A9D}" presName="sibTrans" presStyleLbl="sibTrans1D1" presStyleIdx="0" presStyleCnt="4"/>
      <dgm:spPr/>
    </dgm:pt>
    <dgm:pt modelId="{A20D3CF3-3A37-4B6F-A6B5-4E7BBBD1546D}" type="pres">
      <dgm:prSet presAssocID="{4E8D2E69-0173-4BD3-B96A-7A9C5DD12B47}" presName="node" presStyleLbl="node1" presStyleIdx="1" presStyleCnt="4">
        <dgm:presLayoutVars>
          <dgm:bulletEnabled val="1"/>
        </dgm:presLayoutVars>
      </dgm:prSet>
      <dgm:spPr/>
    </dgm:pt>
    <dgm:pt modelId="{5699C828-C06B-4049-827B-700B959CB820}" type="pres">
      <dgm:prSet presAssocID="{4E8D2E69-0173-4BD3-B96A-7A9C5DD12B47}" presName="spNode" presStyleCnt="0"/>
      <dgm:spPr/>
    </dgm:pt>
    <dgm:pt modelId="{48BB7BDC-C048-4E69-ACAB-ECF95ED26C20}" type="pres">
      <dgm:prSet presAssocID="{FEF1E80E-8A9E-4B0A-817C-2A4CFDCF3FB2}" presName="sibTrans" presStyleLbl="sibTrans1D1" presStyleIdx="1" presStyleCnt="4"/>
      <dgm:spPr/>
    </dgm:pt>
    <dgm:pt modelId="{4521CE3A-1D32-4E92-83BA-6B4DBB6DBC61}" type="pres">
      <dgm:prSet presAssocID="{93A6A030-ABAB-4EFA-B539-0FDB3E07C1EF}" presName="node" presStyleLbl="node1" presStyleIdx="2" presStyleCnt="4">
        <dgm:presLayoutVars>
          <dgm:bulletEnabled val="1"/>
        </dgm:presLayoutVars>
      </dgm:prSet>
      <dgm:spPr/>
    </dgm:pt>
    <dgm:pt modelId="{34BD8A5D-E98E-4E78-B880-A24345A05A2D}" type="pres">
      <dgm:prSet presAssocID="{93A6A030-ABAB-4EFA-B539-0FDB3E07C1EF}" presName="spNode" presStyleCnt="0"/>
      <dgm:spPr/>
    </dgm:pt>
    <dgm:pt modelId="{C747AAAB-C295-45F8-80B3-C14658BB07BE}" type="pres">
      <dgm:prSet presAssocID="{BFE0749E-E343-4A6F-BD09-2810EE6B4BD7}" presName="sibTrans" presStyleLbl="sibTrans1D1" presStyleIdx="2" presStyleCnt="4"/>
      <dgm:spPr/>
    </dgm:pt>
    <dgm:pt modelId="{189DFD5B-E336-4C25-B91A-5BA538A2118E}" type="pres">
      <dgm:prSet presAssocID="{76D56F19-2708-49DB-8F92-D8AC45F23A9A}" presName="node" presStyleLbl="node1" presStyleIdx="3" presStyleCnt="4">
        <dgm:presLayoutVars>
          <dgm:bulletEnabled val="1"/>
        </dgm:presLayoutVars>
      </dgm:prSet>
      <dgm:spPr/>
    </dgm:pt>
    <dgm:pt modelId="{6F49F479-5DE3-4E1C-9602-1596AE98CFE6}" type="pres">
      <dgm:prSet presAssocID="{76D56F19-2708-49DB-8F92-D8AC45F23A9A}" presName="spNode" presStyleCnt="0"/>
      <dgm:spPr/>
    </dgm:pt>
    <dgm:pt modelId="{5ACEEF5B-7780-407E-9A1B-DD9AD3C9D5C6}" type="pres">
      <dgm:prSet presAssocID="{EC8965A1-F755-4945-8AAC-DCF1F68F011E}" presName="sibTrans" presStyleLbl="sibTrans1D1" presStyleIdx="3" presStyleCnt="4"/>
      <dgm:spPr/>
    </dgm:pt>
  </dgm:ptLst>
  <dgm:cxnLst>
    <dgm:cxn modelId="{B8012909-31CC-4651-B917-AA40A0B19C60}" type="presOf" srcId="{808B76D0-8EC7-469A-93AC-7A6017188A9D}" destId="{C8571390-81D5-4CB3-85C5-E4D11E7CFD6A}" srcOrd="0" destOrd="0" presId="urn:microsoft.com/office/officeart/2005/8/layout/cycle6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543E8744-CB30-49DE-AF2B-4CD39E66B57D}" type="presOf" srcId="{76D56F19-2708-49DB-8F92-D8AC45F23A9A}" destId="{189DFD5B-E336-4C25-B91A-5BA538A2118E}" srcOrd="0" destOrd="0" presId="urn:microsoft.com/office/officeart/2005/8/layout/cycle6"/>
    <dgm:cxn modelId="{B37EDD4B-343D-4F96-9CAD-7FE23EC43B88}" type="presOf" srcId="{EC8965A1-F755-4945-8AAC-DCF1F68F011E}" destId="{5ACEEF5B-7780-407E-9A1B-DD9AD3C9D5C6}" srcOrd="0" destOrd="0" presId="urn:microsoft.com/office/officeart/2005/8/layout/cycle6"/>
    <dgm:cxn modelId="{771C6669-A4EF-41AF-8590-752148CA914D}" type="presOf" srcId="{4E8D2E69-0173-4BD3-B96A-7A9C5DD12B47}" destId="{A20D3CF3-3A37-4B6F-A6B5-4E7BBBD1546D}" srcOrd="0" destOrd="0" presId="urn:microsoft.com/office/officeart/2005/8/layout/cycle6"/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F90035AD-DBAC-4CA9-AA0A-714D22095450}" type="presOf" srcId="{D4503D04-C97E-4622-AE07-D0307CB3B4CA}" destId="{44E59079-4044-4615-844A-2BF6DDD5742E}" srcOrd="0" destOrd="0" presId="urn:microsoft.com/office/officeart/2005/8/layout/cycle6"/>
    <dgm:cxn modelId="{839722B2-0B9D-4B60-875E-31C70C790265}" type="presOf" srcId="{AAC263CB-8256-4B03-92FE-1622698FB3E9}" destId="{8207854D-2B51-4A8E-B5AE-10487E87CA78}" srcOrd="0" destOrd="0" presId="urn:microsoft.com/office/officeart/2005/8/layout/cycle6"/>
    <dgm:cxn modelId="{B66D5ECA-14EC-4C3E-AFD7-124FCA083E2B}" type="presOf" srcId="{93A6A030-ABAB-4EFA-B539-0FDB3E07C1EF}" destId="{4521CE3A-1D32-4E92-83BA-6B4DBB6DBC61}" srcOrd="0" destOrd="0" presId="urn:microsoft.com/office/officeart/2005/8/layout/cycle6"/>
    <dgm:cxn modelId="{C3DE9ED3-38FB-4274-A096-C51CB55DF9E2}" type="presOf" srcId="{FEF1E80E-8A9E-4B0A-817C-2A4CFDCF3FB2}" destId="{48BB7BDC-C048-4E69-ACAB-ECF95ED26C20}" srcOrd="0" destOrd="0" presId="urn:microsoft.com/office/officeart/2005/8/layout/cycle6"/>
    <dgm:cxn modelId="{464CC8D7-9296-4E3D-8AFC-37B87AC6863B}" type="presOf" srcId="{BFE0749E-E343-4A6F-BD09-2810EE6B4BD7}" destId="{C747AAAB-C295-45F8-80B3-C14658BB07BE}" srcOrd="0" destOrd="0" presId="urn:microsoft.com/office/officeart/2005/8/layout/cycle6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26CB1FEB-1370-4614-92B2-B054D6C4BFAD}" type="presParOf" srcId="{44E59079-4044-4615-844A-2BF6DDD5742E}" destId="{8207854D-2B51-4A8E-B5AE-10487E87CA78}" srcOrd="0" destOrd="0" presId="urn:microsoft.com/office/officeart/2005/8/layout/cycle6"/>
    <dgm:cxn modelId="{46E1F505-6388-44AF-B512-07C548A8338D}" type="presParOf" srcId="{44E59079-4044-4615-844A-2BF6DDD5742E}" destId="{3BD308D7-A299-4638-ADDE-05060FAADE0B}" srcOrd="1" destOrd="0" presId="urn:microsoft.com/office/officeart/2005/8/layout/cycle6"/>
    <dgm:cxn modelId="{90E711E1-8E37-4F9E-8AB6-1FE5F3C7553D}" type="presParOf" srcId="{44E59079-4044-4615-844A-2BF6DDD5742E}" destId="{C8571390-81D5-4CB3-85C5-E4D11E7CFD6A}" srcOrd="2" destOrd="0" presId="urn:microsoft.com/office/officeart/2005/8/layout/cycle6"/>
    <dgm:cxn modelId="{D787DAE8-F37D-4A52-990F-100975069741}" type="presParOf" srcId="{44E59079-4044-4615-844A-2BF6DDD5742E}" destId="{A20D3CF3-3A37-4B6F-A6B5-4E7BBBD1546D}" srcOrd="3" destOrd="0" presId="urn:microsoft.com/office/officeart/2005/8/layout/cycle6"/>
    <dgm:cxn modelId="{6EEA712C-250A-40AD-9C66-A8BCB8808E88}" type="presParOf" srcId="{44E59079-4044-4615-844A-2BF6DDD5742E}" destId="{5699C828-C06B-4049-827B-700B959CB820}" srcOrd="4" destOrd="0" presId="urn:microsoft.com/office/officeart/2005/8/layout/cycle6"/>
    <dgm:cxn modelId="{8C87D362-9185-46CA-BAAF-0C7624873007}" type="presParOf" srcId="{44E59079-4044-4615-844A-2BF6DDD5742E}" destId="{48BB7BDC-C048-4E69-ACAB-ECF95ED26C20}" srcOrd="5" destOrd="0" presId="urn:microsoft.com/office/officeart/2005/8/layout/cycle6"/>
    <dgm:cxn modelId="{9B7A4A4E-3CD1-4803-B18A-1217099CC800}" type="presParOf" srcId="{44E59079-4044-4615-844A-2BF6DDD5742E}" destId="{4521CE3A-1D32-4E92-83BA-6B4DBB6DBC61}" srcOrd="6" destOrd="0" presId="urn:microsoft.com/office/officeart/2005/8/layout/cycle6"/>
    <dgm:cxn modelId="{B658F7DC-C199-41B8-92D6-D3F07F180BC4}" type="presParOf" srcId="{44E59079-4044-4615-844A-2BF6DDD5742E}" destId="{34BD8A5D-E98E-4E78-B880-A24345A05A2D}" srcOrd="7" destOrd="0" presId="urn:microsoft.com/office/officeart/2005/8/layout/cycle6"/>
    <dgm:cxn modelId="{A241D65D-8056-4E29-B8E1-18FFE36C66D3}" type="presParOf" srcId="{44E59079-4044-4615-844A-2BF6DDD5742E}" destId="{C747AAAB-C295-45F8-80B3-C14658BB07BE}" srcOrd="8" destOrd="0" presId="urn:microsoft.com/office/officeart/2005/8/layout/cycle6"/>
    <dgm:cxn modelId="{B236F409-DAE6-4262-BCB6-4E3EB3842410}" type="presParOf" srcId="{44E59079-4044-4615-844A-2BF6DDD5742E}" destId="{189DFD5B-E336-4C25-B91A-5BA538A2118E}" srcOrd="9" destOrd="0" presId="urn:microsoft.com/office/officeart/2005/8/layout/cycle6"/>
    <dgm:cxn modelId="{C5E8BEEB-5613-4831-B709-6807B41D380A}" type="presParOf" srcId="{44E59079-4044-4615-844A-2BF6DDD5742E}" destId="{6F49F479-5DE3-4E1C-9602-1596AE98CFE6}" srcOrd="10" destOrd="0" presId="urn:microsoft.com/office/officeart/2005/8/layout/cycle6"/>
    <dgm:cxn modelId="{D991BBDE-173D-4492-9A80-08ECF8E7AD22}" type="presParOf" srcId="{44E59079-4044-4615-844A-2BF6DDD5742E}" destId="{5ACEEF5B-7780-407E-9A1B-DD9AD3C9D5C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aggravante</a:t>
          </a: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speciale</a:t>
          </a: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tipica</a:t>
          </a: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oggettiva</a:t>
          </a:r>
        </a:p>
        <a:p>
          <a:pPr rtl="0"/>
          <a:r>
            <a:rPr lang="it-IT" b="1" noProof="0" dirty="0">
              <a:solidFill>
                <a:schemeClr val="bg1"/>
              </a:solidFill>
            </a:rPr>
            <a:t>(art. 70 c.p.)</a:t>
          </a: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4E59079-4044-4615-844A-2BF6DDD5742E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</dgm:pt>
    <dgm:pt modelId="{8207854D-2B51-4A8E-B5AE-10487E87CA78}" type="pres">
      <dgm:prSet presAssocID="{AAC263CB-8256-4B03-92FE-1622698FB3E9}" presName="node" presStyleLbl="node1" presStyleIdx="0" presStyleCnt="4">
        <dgm:presLayoutVars>
          <dgm:bulletEnabled val="1"/>
        </dgm:presLayoutVars>
      </dgm:prSet>
      <dgm:spPr/>
    </dgm:pt>
    <dgm:pt modelId="{3BD308D7-A299-4638-ADDE-05060FAADE0B}" type="pres">
      <dgm:prSet presAssocID="{AAC263CB-8256-4B03-92FE-1622698FB3E9}" presName="spNode" presStyleCnt="0"/>
      <dgm:spPr/>
    </dgm:pt>
    <dgm:pt modelId="{C8571390-81D5-4CB3-85C5-E4D11E7CFD6A}" type="pres">
      <dgm:prSet presAssocID="{808B76D0-8EC7-469A-93AC-7A6017188A9D}" presName="sibTrans" presStyleLbl="sibTrans1D1" presStyleIdx="0" presStyleCnt="4"/>
      <dgm:spPr/>
    </dgm:pt>
    <dgm:pt modelId="{A20D3CF3-3A37-4B6F-A6B5-4E7BBBD1546D}" type="pres">
      <dgm:prSet presAssocID="{4E8D2E69-0173-4BD3-B96A-7A9C5DD12B47}" presName="node" presStyleLbl="node1" presStyleIdx="1" presStyleCnt="4">
        <dgm:presLayoutVars>
          <dgm:bulletEnabled val="1"/>
        </dgm:presLayoutVars>
      </dgm:prSet>
      <dgm:spPr/>
    </dgm:pt>
    <dgm:pt modelId="{5699C828-C06B-4049-827B-700B959CB820}" type="pres">
      <dgm:prSet presAssocID="{4E8D2E69-0173-4BD3-B96A-7A9C5DD12B47}" presName="spNode" presStyleCnt="0"/>
      <dgm:spPr/>
    </dgm:pt>
    <dgm:pt modelId="{48BB7BDC-C048-4E69-ACAB-ECF95ED26C20}" type="pres">
      <dgm:prSet presAssocID="{FEF1E80E-8A9E-4B0A-817C-2A4CFDCF3FB2}" presName="sibTrans" presStyleLbl="sibTrans1D1" presStyleIdx="1" presStyleCnt="4"/>
      <dgm:spPr/>
    </dgm:pt>
    <dgm:pt modelId="{4521CE3A-1D32-4E92-83BA-6B4DBB6DBC61}" type="pres">
      <dgm:prSet presAssocID="{93A6A030-ABAB-4EFA-B539-0FDB3E07C1EF}" presName="node" presStyleLbl="node1" presStyleIdx="2" presStyleCnt="4">
        <dgm:presLayoutVars>
          <dgm:bulletEnabled val="1"/>
        </dgm:presLayoutVars>
      </dgm:prSet>
      <dgm:spPr/>
    </dgm:pt>
    <dgm:pt modelId="{34BD8A5D-E98E-4E78-B880-A24345A05A2D}" type="pres">
      <dgm:prSet presAssocID="{93A6A030-ABAB-4EFA-B539-0FDB3E07C1EF}" presName="spNode" presStyleCnt="0"/>
      <dgm:spPr/>
    </dgm:pt>
    <dgm:pt modelId="{C747AAAB-C295-45F8-80B3-C14658BB07BE}" type="pres">
      <dgm:prSet presAssocID="{BFE0749E-E343-4A6F-BD09-2810EE6B4BD7}" presName="sibTrans" presStyleLbl="sibTrans1D1" presStyleIdx="2" presStyleCnt="4"/>
      <dgm:spPr/>
    </dgm:pt>
    <dgm:pt modelId="{189DFD5B-E336-4C25-B91A-5BA538A2118E}" type="pres">
      <dgm:prSet presAssocID="{76D56F19-2708-49DB-8F92-D8AC45F23A9A}" presName="node" presStyleLbl="node1" presStyleIdx="3" presStyleCnt="4">
        <dgm:presLayoutVars>
          <dgm:bulletEnabled val="1"/>
        </dgm:presLayoutVars>
      </dgm:prSet>
      <dgm:spPr/>
    </dgm:pt>
    <dgm:pt modelId="{6F49F479-5DE3-4E1C-9602-1596AE98CFE6}" type="pres">
      <dgm:prSet presAssocID="{76D56F19-2708-49DB-8F92-D8AC45F23A9A}" presName="spNode" presStyleCnt="0"/>
      <dgm:spPr/>
    </dgm:pt>
    <dgm:pt modelId="{5ACEEF5B-7780-407E-9A1B-DD9AD3C9D5C6}" type="pres">
      <dgm:prSet presAssocID="{EC8965A1-F755-4945-8AAC-DCF1F68F011E}" presName="sibTrans" presStyleLbl="sibTrans1D1" presStyleIdx="3" presStyleCnt="4"/>
      <dgm:spPr/>
    </dgm:pt>
  </dgm:ptLst>
  <dgm:cxnLst>
    <dgm:cxn modelId="{B8012909-31CC-4651-B917-AA40A0B19C60}" type="presOf" srcId="{808B76D0-8EC7-469A-93AC-7A6017188A9D}" destId="{C8571390-81D5-4CB3-85C5-E4D11E7CFD6A}" srcOrd="0" destOrd="0" presId="urn:microsoft.com/office/officeart/2005/8/layout/cycle6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543E8744-CB30-49DE-AF2B-4CD39E66B57D}" type="presOf" srcId="{76D56F19-2708-49DB-8F92-D8AC45F23A9A}" destId="{189DFD5B-E336-4C25-B91A-5BA538A2118E}" srcOrd="0" destOrd="0" presId="urn:microsoft.com/office/officeart/2005/8/layout/cycle6"/>
    <dgm:cxn modelId="{B37EDD4B-343D-4F96-9CAD-7FE23EC43B88}" type="presOf" srcId="{EC8965A1-F755-4945-8AAC-DCF1F68F011E}" destId="{5ACEEF5B-7780-407E-9A1B-DD9AD3C9D5C6}" srcOrd="0" destOrd="0" presId="urn:microsoft.com/office/officeart/2005/8/layout/cycle6"/>
    <dgm:cxn modelId="{771C6669-A4EF-41AF-8590-752148CA914D}" type="presOf" srcId="{4E8D2E69-0173-4BD3-B96A-7A9C5DD12B47}" destId="{A20D3CF3-3A37-4B6F-A6B5-4E7BBBD1546D}" srcOrd="0" destOrd="0" presId="urn:microsoft.com/office/officeart/2005/8/layout/cycle6"/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F90035AD-DBAC-4CA9-AA0A-714D22095450}" type="presOf" srcId="{D4503D04-C97E-4622-AE07-D0307CB3B4CA}" destId="{44E59079-4044-4615-844A-2BF6DDD5742E}" srcOrd="0" destOrd="0" presId="urn:microsoft.com/office/officeart/2005/8/layout/cycle6"/>
    <dgm:cxn modelId="{839722B2-0B9D-4B60-875E-31C70C790265}" type="presOf" srcId="{AAC263CB-8256-4B03-92FE-1622698FB3E9}" destId="{8207854D-2B51-4A8E-B5AE-10487E87CA78}" srcOrd="0" destOrd="0" presId="urn:microsoft.com/office/officeart/2005/8/layout/cycle6"/>
    <dgm:cxn modelId="{B66D5ECA-14EC-4C3E-AFD7-124FCA083E2B}" type="presOf" srcId="{93A6A030-ABAB-4EFA-B539-0FDB3E07C1EF}" destId="{4521CE3A-1D32-4E92-83BA-6B4DBB6DBC61}" srcOrd="0" destOrd="0" presId="urn:microsoft.com/office/officeart/2005/8/layout/cycle6"/>
    <dgm:cxn modelId="{C3DE9ED3-38FB-4274-A096-C51CB55DF9E2}" type="presOf" srcId="{FEF1E80E-8A9E-4B0A-817C-2A4CFDCF3FB2}" destId="{48BB7BDC-C048-4E69-ACAB-ECF95ED26C20}" srcOrd="0" destOrd="0" presId="urn:microsoft.com/office/officeart/2005/8/layout/cycle6"/>
    <dgm:cxn modelId="{464CC8D7-9296-4E3D-8AFC-37B87AC6863B}" type="presOf" srcId="{BFE0749E-E343-4A6F-BD09-2810EE6B4BD7}" destId="{C747AAAB-C295-45F8-80B3-C14658BB07BE}" srcOrd="0" destOrd="0" presId="urn:microsoft.com/office/officeart/2005/8/layout/cycle6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26CB1FEB-1370-4614-92B2-B054D6C4BFAD}" type="presParOf" srcId="{44E59079-4044-4615-844A-2BF6DDD5742E}" destId="{8207854D-2B51-4A8E-B5AE-10487E87CA78}" srcOrd="0" destOrd="0" presId="urn:microsoft.com/office/officeart/2005/8/layout/cycle6"/>
    <dgm:cxn modelId="{46E1F505-6388-44AF-B512-07C548A8338D}" type="presParOf" srcId="{44E59079-4044-4615-844A-2BF6DDD5742E}" destId="{3BD308D7-A299-4638-ADDE-05060FAADE0B}" srcOrd="1" destOrd="0" presId="urn:microsoft.com/office/officeart/2005/8/layout/cycle6"/>
    <dgm:cxn modelId="{90E711E1-8E37-4F9E-8AB6-1FE5F3C7553D}" type="presParOf" srcId="{44E59079-4044-4615-844A-2BF6DDD5742E}" destId="{C8571390-81D5-4CB3-85C5-E4D11E7CFD6A}" srcOrd="2" destOrd="0" presId="urn:microsoft.com/office/officeart/2005/8/layout/cycle6"/>
    <dgm:cxn modelId="{D787DAE8-F37D-4A52-990F-100975069741}" type="presParOf" srcId="{44E59079-4044-4615-844A-2BF6DDD5742E}" destId="{A20D3CF3-3A37-4B6F-A6B5-4E7BBBD1546D}" srcOrd="3" destOrd="0" presId="urn:microsoft.com/office/officeart/2005/8/layout/cycle6"/>
    <dgm:cxn modelId="{6EEA712C-250A-40AD-9C66-A8BCB8808E88}" type="presParOf" srcId="{44E59079-4044-4615-844A-2BF6DDD5742E}" destId="{5699C828-C06B-4049-827B-700B959CB820}" srcOrd="4" destOrd="0" presId="urn:microsoft.com/office/officeart/2005/8/layout/cycle6"/>
    <dgm:cxn modelId="{8C87D362-9185-46CA-BAAF-0C7624873007}" type="presParOf" srcId="{44E59079-4044-4615-844A-2BF6DDD5742E}" destId="{48BB7BDC-C048-4E69-ACAB-ECF95ED26C20}" srcOrd="5" destOrd="0" presId="urn:microsoft.com/office/officeart/2005/8/layout/cycle6"/>
    <dgm:cxn modelId="{9B7A4A4E-3CD1-4803-B18A-1217099CC800}" type="presParOf" srcId="{44E59079-4044-4615-844A-2BF6DDD5742E}" destId="{4521CE3A-1D32-4E92-83BA-6B4DBB6DBC61}" srcOrd="6" destOrd="0" presId="urn:microsoft.com/office/officeart/2005/8/layout/cycle6"/>
    <dgm:cxn modelId="{B658F7DC-C199-41B8-92D6-D3F07F180BC4}" type="presParOf" srcId="{44E59079-4044-4615-844A-2BF6DDD5742E}" destId="{34BD8A5D-E98E-4E78-B880-A24345A05A2D}" srcOrd="7" destOrd="0" presId="urn:microsoft.com/office/officeart/2005/8/layout/cycle6"/>
    <dgm:cxn modelId="{A241D65D-8056-4E29-B8E1-18FFE36C66D3}" type="presParOf" srcId="{44E59079-4044-4615-844A-2BF6DDD5742E}" destId="{C747AAAB-C295-45F8-80B3-C14658BB07BE}" srcOrd="8" destOrd="0" presId="urn:microsoft.com/office/officeart/2005/8/layout/cycle6"/>
    <dgm:cxn modelId="{B236F409-DAE6-4262-BCB6-4E3EB3842410}" type="presParOf" srcId="{44E59079-4044-4615-844A-2BF6DDD5742E}" destId="{189DFD5B-E336-4C25-B91A-5BA538A2118E}" srcOrd="9" destOrd="0" presId="urn:microsoft.com/office/officeart/2005/8/layout/cycle6"/>
    <dgm:cxn modelId="{C5E8BEEB-5613-4831-B709-6807B41D380A}" type="presParOf" srcId="{44E59079-4044-4615-844A-2BF6DDD5742E}" destId="{6F49F479-5DE3-4E1C-9602-1596AE98CFE6}" srcOrd="10" destOrd="0" presId="urn:microsoft.com/office/officeart/2005/8/layout/cycle6"/>
    <dgm:cxn modelId="{D991BBDE-173D-4492-9A80-08ECF8E7AD22}" type="presParOf" srcId="{44E59079-4044-4615-844A-2BF6DDD5742E}" destId="{5ACEEF5B-7780-407E-9A1B-DD9AD3C9D5C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attenuante</a:t>
          </a: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comune</a:t>
          </a: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generica</a:t>
          </a: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X</a:t>
          </a: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4E59079-4044-4615-844A-2BF6DDD5742E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</dgm:pt>
    <dgm:pt modelId="{8207854D-2B51-4A8E-B5AE-10487E87CA78}" type="pres">
      <dgm:prSet presAssocID="{AAC263CB-8256-4B03-92FE-1622698FB3E9}" presName="node" presStyleLbl="node1" presStyleIdx="0" presStyleCnt="4">
        <dgm:presLayoutVars>
          <dgm:bulletEnabled val="1"/>
        </dgm:presLayoutVars>
      </dgm:prSet>
      <dgm:spPr/>
    </dgm:pt>
    <dgm:pt modelId="{3BD308D7-A299-4638-ADDE-05060FAADE0B}" type="pres">
      <dgm:prSet presAssocID="{AAC263CB-8256-4B03-92FE-1622698FB3E9}" presName="spNode" presStyleCnt="0"/>
      <dgm:spPr/>
    </dgm:pt>
    <dgm:pt modelId="{C8571390-81D5-4CB3-85C5-E4D11E7CFD6A}" type="pres">
      <dgm:prSet presAssocID="{808B76D0-8EC7-469A-93AC-7A6017188A9D}" presName="sibTrans" presStyleLbl="sibTrans1D1" presStyleIdx="0" presStyleCnt="4"/>
      <dgm:spPr/>
    </dgm:pt>
    <dgm:pt modelId="{A20D3CF3-3A37-4B6F-A6B5-4E7BBBD1546D}" type="pres">
      <dgm:prSet presAssocID="{4E8D2E69-0173-4BD3-B96A-7A9C5DD12B47}" presName="node" presStyleLbl="node1" presStyleIdx="1" presStyleCnt="4">
        <dgm:presLayoutVars>
          <dgm:bulletEnabled val="1"/>
        </dgm:presLayoutVars>
      </dgm:prSet>
      <dgm:spPr/>
    </dgm:pt>
    <dgm:pt modelId="{5699C828-C06B-4049-827B-700B959CB820}" type="pres">
      <dgm:prSet presAssocID="{4E8D2E69-0173-4BD3-B96A-7A9C5DD12B47}" presName="spNode" presStyleCnt="0"/>
      <dgm:spPr/>
    </dgm:pt>
    <dgm:pt modelId="{48BB7BDC-C048-4E69-ACAB-ECF95ED26C20}" type="pres">
      <dgm:prSet presAssocID="{FEF1E80E-8A9E-4B0A-817C-2A4CFDCF3FB2}" presName="sibTrans" presStyleLbl="sibTrans1D1" presStyleIdx="1" presStyleCnt="4"/>
      <dgm:spPr/>
    </dgm:pt>
    <dgm:pt modelId="{4521CE3A-1D32-4E92-83BA-6B4DBB6DBC61}" type="pres">
      <dgm:prSet presAssocID="{93A6A030-ABAB-4EFA-B539-0FDB3E07C1EF}" presName="node" presStyleLbl="node1" presStyleIdx="2" presStyleCnt="4">
        <dgm:presLayoutVars>
          <dgm:bulletEnabled val="1"/>
        </dgm:presLayoutVars>
      </dgm:prSet>
      <dgm:spPr/>
    </dgm:pt>
    <dgm:pt modelId="{34BD8A5D-E98E-4E78-B880-A24345A05A2D}" type="pres">
      <dgm:prSet presAssocID="{93A6A030-ABAB-4EFA-B539-0FDB3E07C1EF}" presName="spNode" presStyleCnt="0"/>
      <dgm:spPr/>
    </dgm:pt>
    <dgm:pt modelId="{C747AAAB-C295-45F8-80B3-C14658BB07BE}" type="pres">
      <dgm:prSet presAssocID="{BFE0749E-E343-4A6F-BD09-2810EE6B4BD7}" presName="sibTrans" presStyleLbl="sibTrans1D1" presStyleIdx="2" presStyleCnt="4"/>
      <dgm:spPr/>
    </dgm:pt>
    <dgm:pt modelId="{189DFD5B-E336-4C25-B91A-5BA538A2118E}" type="pres">
      <dgm:prSet presAssocID="{76D56F19-2708-49DB-8F92-D8AC45F23A9A}" presName="node" presStyleLbl="node1" presStyleIdx="3" presStyleCnt="4">
        <dgm:presLayoutVars>
          <dgm:bulletEnabled val="1"/>
        </dgm:presLayoutVars>
      </dgm:prSet>
      <dgm:spPr/>
    </dgm:pt>
    <dgm:pt modelId="{6F49F479-5DE3-4E1C-9602-1596AE98CFE6}" type="pres">
      <dgm:prSet presAssocID="{76D56F19-2708-49DB-8F92-D8AC45F23A9A}" presName="spNode" presStyleCnt="0"/>
      <dgm:spPr/>
    </dgm:pt>
    <dgm:pt modelId="{5ACEEF5B-7780-407E-9A1B-DD9AD3C9D5C6}" type="pres">
      <dgm:prSet presAssocID="{EC8965A1-F755-4945-8AAC-DCF1F68F011E}" presName="sibTrans" presStyleLbl="sibTrans1D1" presStyleIdx="3" presStyleCnt="4"/>
      <dgm:spPr/>
    </dgm:pt>
  </dgm:ptLst>
  <dgm:cxnLst>
    <dgm:cxn modelId="{B8012909-31CC-4651-B917-AA40A0B19C60}" type="presOf" srcId="{808B76D0-8EC7-469A-93AC-7A6017188A9D}" destId="{C8571390-81D5-4CB3-85C5-E4D11E7CFD6A}" srcOrd="0" destOrd="0" presId="urn:microsoft.com/office/officeart/2005/8/layout/cycle6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543E8744-CB30-49DE-AF2B-4CD39E66B57D}" type="presOf" srcId="{76D56F19-2708-49DB-8F92-D8AC45F23A9A}" destId="{189DFD5B-E336-4C25-B91A-5BA538A2118E}" srcOrd="0" destOrd="0" presId="urn:microsoft.com/office/officeart/2005/8/layout/cycle6"/>
    <dgm:cxn modelId="{B37EDD4B-343D-4F96-9CAD-7FE23EC43B88}" type="presOf" srcId="{EC8965A1-F755-4945-8AAC-DCF1F68F011E}" destId="{5ACEEF5B-7780-407E-9A1B-DD9AD3C9D5C6}" srcOrd="0" destOrd="0" presId="urn:microsoft.com/office/officeart/2005/8/layout/cycle6"/>
    <dgm:cxn modelId="{771C6669-A4EF-41AF-8590-752148CA914D}" type="presOf" srcId="{4E8D2E69-0173-4BD3-B96A-7A9C5DD12B47}" destId="{A20D3CF3-3A37-4B6F-A6B5-4E7BBBD1546D}" srcOrd="0" destOrd="0" presId="urn:microsoft.com/office/officeart/2005/8/layout/cycle6"/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F90035AD-DBAC-4CA9-AA0A-714D22095450}" type="presOf" srcId="{D4503D04-C97E-4622-AE07-D0307CB3B4CA}" destId="{44E59079-4044-4615-844A-2BF6DDD5742E}" srcOrd="0" destOrd="0" presId="urn:microsoft.com/office/officeart/2005/8/layout/cycle6"/>
    <dgm:cxn modelId="{839722B2-0B9D-4B60-875E-31C70C790265}" type="presOf" srcId="{AAC263CB-8256-4B03-92FE-1622698FB3E9}" destId="{8207854D-2B51-4A8E-B5AE-10487E87CA78}" srcOrd="0" destOrd="0" presId="urn:microsoft.com/office/officeart/2005/8/layout/cycle6"/>
    <dgm:cxn modelId="{B66D5ECA-14EC-4C3E-AFD7-124FCA083E2B}" type="presOf" srcId="{93A6A030-ABAB-4EFA-B539-0FDB3E07C1EF}" destId="{4521CE3A-1D32-4E92-83BA-6B4DBB6DBC61}" srcOrd="0" destOrd="0" presId="urn:microsoft.com/office/officeart/2005/8/layout/cycle6"/>
    <dgm:cxn modelId="{C3DE9ED3-38FB-4274-A096-C51CB55DF9E2}" type="presOf" srcId="{FEF1E80E-8A9E-4B0A-817C-2A4CFDCF3FB2}" destId="{48BB7BDC-C048-4E69-ACAB-ECF95ED26C20}" srcOrd="0" destOrd="0" presId="urn:microsoft.com/office/officeart/2005/8/layout/cycle6"/>
    <dgm:cxn modelId="{464CC8D7-9296-4E3D-8AFC-37B87AC6863B}" type="presOf" srcId="{BFE0749E-E343-4A6F-BD09-2810EE6B4BD7}" destId="{C747AAAB-C295-45F8-80B3-C14658BB07BE}" srcOrd="0" destOrd="0" presId="urn:microsoft.com/office/officeart/2005/8/layout/cycle6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26CB1FEB-1370-4614-92B2-B054D6C4BFAD}" type="presParOf" srcId="{44E59079-4044-4615-844A-2BF6DDD5742E}" destId="{8207854D-2B51-4A8E-B5AE-10487E87CA78}" srcOrd="0" destOrd="0" presId="urn:microsoft.com/office/officeart/2005/8/layout/cycle6"/>
    <dgm:cxn modelId="{46E1F505-6388-44AF-B512-07C548A8338D}" type="presParOf" srcId="{44E59079-4044-4615-844A-2BF6DDD5742E}" destId="{3BD308D7-A299-4638-ADDE-05060FAADE0B}" srcOrd="1" destOrd="0" presId="urn:microsoft.com/office/officeart/2005/8/layout/cycle6"/>
    <dgm:cxn modelId="{90E711E1-8E37-4F9E-8AB6-1FE5F3C7553D}" type="presParOf" srcId="{44E59079-4044-4615-844A-2BF6DDD5742E}" destId="{C8571390-81D5-4CB3-85C5-E4D11E7CFD6A}" srcOrd="2" destOrd="0" presId="urn:microsoft.com/office/officeart/2005/8/layout/cycle6"/>
    <dgm:cxn modelId="{D787DAE8-F37D-4A52-990F-100975069741}" type="presParOf" srcId="{44E59079-4044-4615-844A-2BF6DDD5742E}" destId="{A20D3CF3-3A37-4B6F-A6B5-4E7BBBD1546D}" srcOrd="3" destOrd="0" presId="urn:microsoft.com/office/officeart/2005/8/layout/cycle6"/>
    <dgm:cxn modelId="{6EEA712C-250A-40AD-9C66-A8BCB8808E88}" type="presParOf" srcId="{44E59079-4044-4615-844A-2BF6DDD5742E}" destId="{5699C828-C06B-4049-827B-700B959CB820}" srcOrd="4" destOrd="0" presId="urn:microsoft.com/office/officeart/2005/8/layout/cycle6"/>
    <dgm:cxn modelId="{8C87D362-9185-46CA-BAAF-0C7624873007}" type="presParOf" srcId="{44E59079-4044-4615-844A-2BF6DDD5742E}" destId="{48BB7BDC-C048-4E69-ACAB-ECF95ED26C20}" srcOrd="5" destOrd="0" presId="urn:microsoft.com/office/officeart/2005/8/layout/cycle6"/>
    <dgm:cxn modelId="{9B7A4A4E-3CD1-4803-B18A-1217099CC800}" type="presParOf" srcId="{44E59079-4044-4615-844A-2BF6DDD5742E}" destId="{4521CE3A-1D32-4E92-83BA-6B4DBB6DBC61}" srcOrd="6" destOrd="0" presId="urn:microsoft.com/office/officeart/2005/8/layout/cycle6"/>
    <dgm:cxn modelId="{B658F7DC-C199-41B8-92D6-D3F07F180BC4}" type="presParOf" srcId="{44E59079-4044-4615-844A-2BF6DDD5742E}" destId="{34BD8A5D-E98E-4E78-B880-A24345A05A2D}" srcOrd="7" destOrd="0" presId="urn:microsoft.com/office/officeart/2005/8/layout/cycle6"/>
    <dgm:cxn modelId="{A241D65D-8056-4E29-B8E1-18FFE36C66D3}" type="presParOf" srcId="{44E59079-4044-4615-844A-2BF6DDD5742E}" destId="{C747AAAB-C295-45F8-80B3-C14658BB07BE}" srcOrd="8" destOrd="0" presId="urn:microsoft.com/office/officeart/2005/8/layout/cycle6"/>
    <dgm:cxn modelId="{B236F409-DAE6-4262-BCB6-4E3EB3842410}" type="presParOf" srcId="{44E59079-4044-4615-844A-2BF6DDD5742E}" destId="{189DFD5B-E336-4C25-B91A-5BA538A2118E}" srcOrd="9" destOrd="0" presId="urn:microsoft.com/office/officeart/2005/8/layout/cycle6"/>
    <dgm:cxn modelId="{C5E8BEEB-5613-4831-B709-6807B41D380A}" type="presParOf" srcId="{44E59079-4044-4615-844A-2BF6DDD5742E}" destId="{6F49F479-5DE3-4E1C-9602-1596AE98CFE6}" srcOrd="10" destOrd="0" presId="urn:microsoft.com/office/officeart/2005/8/layout/cycle6"/>
    <dgm:cxn modelId="{D991BBDE-173D-4492-9A80-08ECF8E7AD22}" type="presParOf" srcId="{44E59079-4044-4615-844A-2BF6DDD5742E}" destId="{5ACEEF5B-7780-407E-9A1B-DD9AD3C9D5C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aggravante</a:t>
          </a: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speciale</a:t>
          </a: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generica</a:t>
          </a: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Art. 25 comma 2 Cost.</a:t>
          </a: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4E59079-4044-4615-844A-2BF6DDD5742E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</dgm:pt>
    <dgm:pt modelId="{8207854D-2B51-4A8E-B5AE-10487E87CA78}" type="pres">
      <dgm:prSet presAssocID="{AAC263CB-8256-4B03-92FE-1622698FB3E9}" presName="node" presStyleLbl="node1" presStyleIdx="0" presStyleCnt="4">
        <dgm:presLayoutVars>
          <dgm:bulletEnabled val="1"/>
        </dgm:presLayoutVars>
      </dgm:prSet>
      <dgm:spPr/>
    </dgm:pt>
    <dgm:pt modelId="{3BD308D7-A299-4638-ADDE-05060FAADE0B}" type="pres">
      <dgm:prSet presAssocID="{AAC263CB-8256-4B03-92FE-1622698FB3E9}" presName="spNode" presStyleCnt="0"/>
      <dgm:spPr/>
    </dgm:pt>
    <dgm:pt modelId="{C8571390-81D5-4CB3-85C5-E4D11E7CFD6A}" type="pres">
      <dgm:prSet presAssocID="{808B76D0-8EC7-469A-93AC-7A6017188A9D}" presName="sibTrans" presStyleLbl="sibTrans1D1" presStyleIdx="0" presStyleCnt="4"/>
      <dgm:spPr/>
    </dgm:pt>
    <dgm:pt modelId="{A20D3CF3-3A37-4B6F-A6B5-4E7BBBD1546D}" type="pres">
      <dgm:prSet presAssocID="{4E8D2E69-0173-4BD3-B96A-7A9C5DD12B47}" presName="node" presStyleLbl="node1" presStyleIdx="1" presStyleCnt="4">
        <dgm:presLayoutVars>
          <dgm:bulletEnabled val="1"/>
        </dgm:presLayoutVars>
      </dgm:prSet>
      <dgm:spPr/>
    </dgm:pt>
    <dgm:pt modelId="{5699C828-C06B-4049-827B-700B959CB820}" type="pres">
      <dgm:prSet presAssocID="{4E8D2E69-0173-4BD3-B96A-7A9C5DD12B47}" presName="spNode" presStyleCnt="0"/>
      <dgm:spPr/>
    </dgm:pt>
    <dgm:pt modelId="{48BB7BDC-C048-4E69-ACAB-ECF95ED26C20}" type="pres">
      <dgm:prSet presAssocID="{FEF1E80E-8A9E-4B0A-817C-2A4CFDCF3FB2}" presName="sibTrans" presStyleLbl="sibTrans1D1" presStyleIdx="1" presStyleCnt="4"/>
      <dgm:spPr/>
    </dgm:pt>
    <dgm:pt modelId="{4521CE3A-1D32-4E92-83BA-6B4DBB6DBC61}" type="pres">
      <dgm:prSet presAssocID="{93A6A030-ABAB-4EFA-B539-0FDB3E07C1EF}" presName="node" presStyleLbl="node1" presStyleIdx="2" presStyleCnt="4">
        <dgm:presLayoutVars>
          <dgm:bulletEnabled val="1"/>
        </dgm:presLayoutVars>
      </dgm:prSet>
      <dgm:spPr/>
    </dgm:pt>
    <dgm:pt modelId="{34BD8A5D-E98E-4E78-B880-A24345A05A2D}" type="pres">
      <dgm:prSet presAssocID="{93A6A030-ABAB-4EFA-B539-0FDB3E07C1EF}" presName="spNode" presStyleCnt="0"/>
      <dgm:spPr/>
    </dgm:pt>
    <dgm:pt modelId="{C747AAAB-C295-45F8-80B3-C14658BB07BE}" type="pres">
      <dgm:prSet presAssocID="{BFE0749E-E343-4A6F-BD09-2810EE6B4BD7}" presName="sibTrans" presStyleLbl="sibTrans1D1" presStyleIdx="2" presStyleCnt="4"/>
      <dgm:spPr/>
    </dgm:pt>
    <dgm:pt modelId="{189DFD5B-E336-4C25-B91A-5BA538A2118E}" type="pres">
      <dgm:prSet presAssocID="{76D56F19-2708-49DB-8F92-D8AC45F23A9A}" presName="node" presStyleLbl="node1" presStyleIdx="3" presStyleCnt="4">
        <dgm:presLayoutVars>
          <dgm:bulletEnabled val="1"/>
        </dgm:presLayoutVars>
      </dgm:prSet>
      <dgm:spPr/>
    </dgm:pt>
    <dgm:pt modelId="{6F49F479-5DE3-4E1C-9602-1596AE98CFE6}" type="pres">
      <dgm:prSet presAssocID="{76D56F19-2708-49DB-8F92-D8AC45F23A9A}" presName="spNode" presStyleCnt="0"/>
      <dgm:spPr/>
    </dgm:pt>
    <dgm:pt modelId="{5ACEEF5B-7780-407E-9A1B-DD9AD3C9D5C6}" type="pres">
      <dgm:prSet presAssocID="{EC8965A1-F755-4945-8AAC-DCF1F68F011E}" presName="sibTrans" presStyleLbl="sibTrans1D1" presStyleIdx="3" presStyleCnt="4"/>
      <dgm:spPr/>
    </dgm:pt>
  </dgm:ptLst>
  <dgm:cxnLst>
    <dgm:cxn modelId="{B8012909-31CC-4651-B917-AA40A0B19C60}" type="presOf" srcId="{808B76D0-8EC7-469A-93AC-7A6017188A9D}" destId="{C8571390-81D5-4CB3-85C5-E4D11E7CFD6A}" srcOrd="0" destOrd="0" presId="urn:microsoft.com/office/officeart/2005/8/layout/cycle6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543E8744-CB30-49DE-AF2B-4CD39E66B57D}" type="presOf" srcId="{76D56F19-2708-49DB-8F92-D8AC45F23A9A}" destId="{189DFD5B-E336-4C25-B91A-5BA538A2118E}" srcOrd="0" destOrd="0" presId="urn:microsoft.com/office/officeart/2005/8/layout/cycle6"/>
    <dgm:cxn modelId="{B37EDD4B-343D-4F96-9CAD-7FE23EC43B88}" type="presOf" srcId="{EC8965A1-F755-4945-8AAC-DCF1F68F011E}" destId="{5ACEEF5B-7780-407E-9A1B-DD9AD3C9D5C6}" srcOrd="0" destOrd="0" presId="urn:microsoft.com/office/officeart/2005/8/layout/cycle6"/>
    <dgm:cxn modelId="{771C6669-A4EF-41AF-8590-752148CA914D}" type="presOf" srcId="{4E8D2E69-0173-4BD3-B96A-7A9C5DD12B47}" destId="{A20D3CF3-3A37-4B6F-A6B5-4E7BBBD1546D}" srcOrd="0" destOrd="0" presId="urn:microsoft.com/office/officeart/2005/8/layout/cycle6"/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F90035AD-DBAC-4CA9-AA0A-714D22095450}" type="presOf" srcId="{D4503D04-C97E-4622-AE07-D0307CB3B4CA}" destId="{44E59079-4044-4615-844A-2BF6DDD5742E}" srcOrd="0" destOrd="0" presId="urn:microsoft.com/office/officeart/2005/8/layout/cycle6"/>
    <dgm:cxn modelId="{839722B2-0B9D-4B60-875E-31C70C790265}" type="presOf" srcId="{AAC263CB-8256-4B03-92FE-1622698FB3E9}" destId="{8207854D-2B51-4A8E-B5AE-10487E87CA78}" srcOrd="0" destOrd="0" presId="urn:microsoft.com/office/officeart/2005/8/layout/cycle6"/>
    <dgm:cxn modelId="{B66D5ECA-14EC-4C3E-AFD7-124FCA083E2B}" type="presOf" srcId="{93A6A030-ABAB-4EFA-B539-0FDB3E07C1EF}" destId="{4521CE3A-1D32-4E92-83BA-6B4DBB6DBC61}" srcOrd="0" destOrd="0" presId="urn:microsoft.com/office/officeart/2005/8/layout/cycle6"/>
    <dgm:cxn modelId="{C3DE9ED3-38FB-4274-A096-C51CB55DF9E2}" type="presOf" srcId="{FEF1E80E-8A9E-4B0A-817C-2A4CFDCF3FB2}" destId="{48BB7BDC-C048-4E69-ACAB-ECF95ED26C20}" srcOrd="0" destOrd="0" presId="urn:microsoft.com/office/officeart/2005/8/layout/cycle6"/>
    <dgm:cxn modelId="{464CC8D7-9296-4E3D-8AFC-37B87AC6863B}" type="presOf" srcId="{BFE0749E-E343-4A6F-BD09-2810EE6B4BD7}" destId="{C747AAAB-C295-45F8-80B3-C14658BB07BE}" srcOrd="0" destOrd="0" presId="urn:microsoft.com/office/officeart/2005/8/layout/cycle6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26CB1FEB-1370-4614-92B2-B054D6C4BFAD}" type="presParOf" srcId="{44E59079-4044-4615-844A-2BF6DDD5742E}" destId="{8207854D-2B51-4A8E-B5AE-10487E87CA78}" srcOrd="0" destOrd="0" presId="urn:microsoft.com/office/officeart/2005/8/layout/cycle6"/>
    <dgm:cxn modelId="{46E1F505-6388-44AF-B512-07C548A8338D}" type="presParOf" srcId="{44E59079-4044-4615-844A-2BF6DDD5742E}" destId="{3BD308D7-A299-4638-ADDE-05060FAADE0B}" srcOrd="1" destOrd="0" presId="urn:microsoft.com/office/officeart/2005/8/layout/cycle6"/>
    <dgm:cxn modelId="{90E711E1-8E37-4F9E-8AB6-1FE5F3C7553D}" type="presParOf" srcId="{44E59079-4044-4615-844A-2BF6DDD5742E}" destId="{C8571390-81D5-4CB3-85C5-E4D11E7CFD6A}" srcOrd="2" destOrd="0" presId="urn:microsoft.com/office/officeart/2005/8/layout/cycle6"/>
    <dgm:cxn modelId="{D787DAE8-F37D-4A52-990F-100975069741}" type="presParOf" srcId="{44E59079-4044-4615-844A-2BF6DDD5742E}" destId="{A20D3CF3-3A37-4B6F-A6B5-4E7BBBD1546D}" srcOrd="3" destOrd="0" presId="urn:microsoft.com/office/officeart/2005/8/layout/cycle6"/>
    <dgm:cxn modelId="{6EEA712C-250A-40AD-9C66-A8BCB8808E88}" type="presParOf" srcId="{44E59079-4044-4615-844A-2BF6DDD5742E}" destId="{5699C828-C06B-4049-827B-700B959CB820}" srcOrd="4" destOrd="0" presId="urn:microsoft.com/office/officeart/2005/8/layout/cycle6"/>
    <dgm:cxn modelId="{8C87D362-9185-46CA-BAAF-0C7624873007}" type="presParOf" srcId="{44E59079-4044-4615-844A-2BF6DDD5742E}" destId="{48BB7BDC-C048-4E69-ACAB-ECF95ED26C20}" srcOrd="5" destOrd="0" presId="urn:microsoft.com/office/officeart/2005/8/layout/cycle6"/>
    <dgm:cxn modelId="{9B7A4A4E-3CD1-4803-B18A-1217099CC800}" type="presParOf" srcId="{44E59079-4044-4615-844A-2BF6DDD5742E}" destId="{4521CE3A-1D32-4E92-83BA-6B4DBB6DBC61}" srcOrd="6" destOrd="0" presId="urn:microsoft.com/office/officeart/2005/8/layout/cycle6"/>
    <dgm:cxn modelId="{B658F7DC-C199-41B8-92D6-D3F07F180BC4}" type="presParOf" srcId="{44E59079-4044-4615-844A-2BF6DDD5742E}" destId="{34BD8A5D-E98E-4E78-B880-A24345A05A2D}" srcOrd="7" destOrd="0" presId="urn:microsoft.com/office/officeart/2005/8/layout/cycle6"/>
    <dgm:cxn modelId="{A241D65D-8056-4E29-B8E1-18FFE36C66D3}" type="presParOf" srcId="{44E59079-4044-4615-844A-2BF6DDD5742E}" destId="{C747AAAB-C295-45F8-80B3-C14658BB07BE}" srcOrd="8" destOrd="0" presId="urn:microsoft.com/office/officeart/2005/8/layout/cycle6"/>
    <dgm:cxn modelId="{B236F409-DAE6-4262-BCB6-4E3EB3842410}" type="presParOf" srcId="{44E59079-4044-4615-844A-2BF6DDD5742E}" destId="{189DFD5B-E336-4C25-B91A-5BA538A2118E}" srcOrd="9" destOrd="0" presId="urn:microsoft.com/office/officeart/2005/8/layout/cycle6"/>
    <dgm:cxn modelId="{C5E8BEEB-5613-4831-B709-6807B41D380A}" type="presParOf" srcId="{44E59079-4044-4615-844A-2BF6DDD5742E}" destId="{6F49F479-5DE3-4E1C-9602-1596AE98CFE6}" srcOrd="10" destOrd="0" presId="urn:microsoft.com/office/officeart/2005/8/layout/cycle6"/>
    <dgm:cxn modelId="{D991BBDE-173D-4492-9A80-08ECF8E7AD22}" type="presParOf" srcId="{44E59079-4044-4615-844A-2BF6DDD5742E}" destId="{5ACEEF5B-7780-407E-9A1B-DD9AD3C9D5C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720856-93F0-4CC7-B7FD-2466914A11D4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neutralicon_colorful5" csCatId="colorful" phldr="1"/>
      <dgm:spPr/>
    </dgm:pt>
    <dgm:pt modelId="{4AF52931-E4CA-4429-AACB-B8747CDB2409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-IT" sz="3200" noProof="0" dirty="0"/>
            <a:t>Efficacia comune</a:t>
          </a:r>
        </a:p>
      </dgm:t>
    </dgm:pt>
    <dgm:pt modelId="{67B2FC97-2FAE-4EFE-9DEE-E4216C657F35}" type="parTrans" cxnId="{F82329C8-C3B2-4E9B-9033-528488D72705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D86AF01C-9CBC-41F8-9354-48CD82BDFDC9}" type="sibTrans" cxnId="{F82329C8-C3B2-4E9B-9033-528488D72705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81BEB84D-9A77-49C6-9301-B3359FCAC75F}">
      <dgm:prSet phldrT="[Text]" custT="1"/>
      <dgm:spPr/>
      <dgm:t>
        <a:bodyPr rtlCol="0"/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cap="all" noProof="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efficacia speciale</a:t>
          </a:r>
        </a:p>
      </dgm:t>
    </dgm:pt>
    <dgm:pt modelId="{AE4D0D43-0332-4F79-8D35-BCD8C10758AE}" type="parTrans" cxnId="{420EF6C4-7321-43BE-A2FC-253606B1E06A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5D260F18-25D2-4074-87F1-7E78DDA61C58}" type="sibTrans" cxnId="{420EF6C4-7321-43BE-A2FC-253606B1E06A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BFF9359E-E9B1-4B73-BACC-2C7988765B16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endParaRPr lang="it-IT" sz="3200" noProof="0" dirty="0"/>
        </a:p>
      </dgm:t>
    </dgm:pt>
    <dgm:pt modelId="{6E0A40FA-1B79-4089-8B9A-3BA22865FE4E}" type="parTrans" cxnId="{516EC545-1971-48B3-978C-4756FCDCCFD9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1CEF1965-C516-4C44-BAE3-2FA3F5116930}" type="sibTrans" cxnId="{516EC545-1971-48B3-978C-4756FCDCCFD9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29BB62C3-8DAE-49E7-A154-FB8CDD20BD56}" type="pres">
      <dgm:prSet presAssocID="{C7720856-93F0-4CC7-B7FD-2466914A11D4}" presName="root" presStyleCnt="0">
        <dgm:presLayoutVars>
          <dgm:dir/>
          <dgm:resizeHandles val="exact"/>
        </dgm:presLayoutVars>
      </dgm:prSet>
      <dgm:spPr/>
    </dgm:pt>
    <dgm:pt modelId="{FDCF1FF3-A522-43E2-ADBB-4D937E5D4C8B}" type="pres">
      <dgm:prSet presAssocID="{4AF52931-E4CA-4429-AACB-B8747CDB2409}" presName="compNode" presStyleCnt="0"/>
      <dgm:spPr/>
    </dgm:pt>
    <dgm:pt modelId="{4404E5A3-F3AE-4794-ABE8-672905731E8A}" type="pres">
      <dgm:prSet presAssocID="{4AF52931-E4CA-4429-AACB-B8747CDB2409}" presName="iconBgRect" presStyleLbl="bgShp" presStyleIdx="0" presStyleCnt="3" custAng="16200000" custScaleX="90985" custScaleY="86262" custLinFactNeighborX="-1949" custLinFactNeighborY="3047"/>
      <dgm:spPr>
        <a:prstGeom prst="teardrop">
          <a:avLst/>
        </a:prstGeom>
        <a:noFill/>
      </dgm:spPr>
    </dgm:pt>
    <dgm:pt modelId="{66E983A8-4726-42A4-977A-7FF40FC16E6F}" type="pres">
      <dgm:prSet presAssocID="{4AF52931-E4CA-4429-AACB-B8747CDB2409}" presName="iconRect" presStyleLbl="node1" presStyleIdx="0" presStyleCnt="3" custFlipVert="1" custScaleX="4382" custScaleY="11581" custLinFactNeighborY="-1404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eds"/>
        </a:ext>
      </dgm:extLst>
    </dgm:pt>
    <dgm:pt modelId="{816F14CD-531F-4A61-BE1E-1AB8218315CD}" type="pres">
      <dgm:prSet presAssocID="{4AF52931-E4CA-4429-AACB-B8747CDB2409}" presName="spaceRect" presStyleCnt="0"/>
      <dgm:spPr/>
    </dgm:pt>
    <dgm:pt modelId="{D004084F-AAF0-4394-A4B8-1C80AB3016EE}" type="pres">
      <dgm:prSet presAssocID="{4AF52931-E4CA-4429-AACB-B8747CDB2409}" presName="textRect" presStyleLbl="revTx" presStyleIdx="0" presStyleCnt="3" custLinFactNeighborX="6678" custLinFactNeighborY="21370">
        <dgm:presLayoutVars>
          <dgm:chMax val="1"/>
          <dgm:chPref val="1"/>
        </dgm:presLayoutVars>
      </dgm:prSet>
      <dgm:spPr/>
    </dgm:pt>
    <dgm:pt modelId="{F18176B8-4648-41E0-BE74-D3A38454740A}" type="pres">
      <dgm:prSet presAssocID="{D86AF01C-9CBC-41F8-9354-48CD82BDFDC9}" presName="sibTrans" presStyleCnt="0"/>
      <dgm:spPr/>
    </dgm:pt>
    <dgm:pt modelId="{852075D9-1865-4DCB-B7BC-419821E8D39E}" type="pres">
      <dgm:prSet presAssocID="{81BEB84D-9A77-49C6-9301-B3359FCAC75F}" presName="compNode" presStyleCnt="0"/>
      <dgm:spPr/>
    </dgm:pt>
    <dgm:pt modelId="{F7FA26C2-9A7D-456E-A3F1-57C85E3B8944}" type="pres">
      <dgm:prSet presAssocID="{81BEB84D-9A77-49C6-9301-B3359FCAC75F}" presName="iconBgRect" presStyleLbl="bgShp" presStyleIdx="1" presStyleCnt="3" custAng="10339515" custScaleX="131614" custLinFactNeighborX="50914" custLinFactNeighborY="-1929"/>
      <dgm:spPr>
        <a:prstGeom prst="teardrop">
          <a:avLst/>
        </a:prstGeom>
        <a:solidFill>
          <a:schemeClr val="accent1"/>
        </a:solidFill>
      </dgm:spPr>
    </dgm:pt>
    <dgm:pt modelId="{8D027E61-512C-4C5C-B861-C214EB2B7051}" type="pres">
      <dgm:prSet presAssocID="{81BEB84D-9A77-49C6-9301-B3359FCAC75F}" presName="iconRect" presStyleLbl="node1" presStyleIdx="1" presStyleCnt="3" custScaleX="93542" custScaleY="104758"/>
      <dgm:spPr>
        <a:noFill/>
        <a:ln>
          <a:noFill/>
        </a:ln>
      </dgm:spPr>
    </dgm:pt>
    <dgm:pt modelId="{80D50278-A184-474B-BE1F-D445925966D1}" type="pres">
      <dgm:prSet presAssocID="{81BEB84D-9A77-49C6-9301-B3359FCAC75F}" presName="spaceRect" presStyleCnt="0"/>
      <dgm:spPr/>
    </dgm:pt>
    <dgm:pt modelId="{4A3CA5A9-4015-4F4C-A300-8CD9B37F28EC}" type="pres">
      <dgm:prSet presAssocID="{81BEB84D-9A77-49C6-9301-B3359FCAC75F}" presName="textRect" presStyleLbl="revTx" presStyleIdx="1" presStyleCnt="3" custLinFactNeighborX="67326" custLinFactNeighborY="-3082">
        <dgm:presLayoutVars>
          <dgm:chMax val="1"/>
          <dgm:chPref val="1"/>
        </dgm:presLayoutVars>
      </dgm:prSet>
      <dgm:spPr/>
    </dgm:pt>
    <dgm:pt modelId="{1226883D-D094-4C40-8CCE-4CC35ABC012F}" type="pres">
      <dgm:prSet presAssocID="{5D260F18-25D2-4074-87F1-7E78DDA61C58}" presName="sibTrans" presStyleCnt="0"/>
      <dgm:spPr/>
    </dgm:pt>
    <dgm:pt modelId="{AB01B044-5881-4A3A-96FC-B42D55A09448}" type="pres">
      <dgm:prSet presAssocID="{BFF9359E-E9B1-4B73-BACC-2C7988765B16}" presName="compNode" presStyleCnt="0"/>
      <dgm:spPr/>
    </dgm:pt>
    <dgm:pt modelId="{6E502D37-0C18-4C1D-B5B6-1EE0F7480188}" type="pres">
      <dgm:prSet presAssocID="{BFF9359E-E9B1-4B73-BACC-2C7988765B16}" presName="iconBgRect" presStyleLbl="bgShp" presStyleIdx="2" presStyleCnt="3" custAng="16200000" custScaleX="100520" custLinFactNeighborX="3283" custLinFactNeighborY="-2270"/>
      <dgm:spPr>
        <a:prstGeom prst="teardrop">
          <a:avLst/>
        </a:prstGeom>
        <a:noFill/>
        <a:ln>
          <a:noFill/>
        </a:ln>
      </dgm:spPr>
    </dgm:pt>
    <dgm:pt modelId="{7291F4F3-1EE7-4DA5-9945-2BDB8BB6DF14}" type="pres">
      <dgm:prSet presAssocID="{BFF9359E-E9B1-4B73-BACC-2C7988765B16}" presName="iconRect" presStyleLbl="node1" presStyleIdx="2" presStyleCnt="3" custLinFactNeighborY="-5508"/>
      <dgm:spPr>
        <a:noFill/>
        <a:ln>
          <a:noFill/>
        </a:ln>
      </dgm:spPr>
    </dgm:pt>
    <dgm:pt modelId="{D10C2546-83E9-4D63-9C0E-CEAB56718E16}" type="pres">
      <dgm:prSet presAssocID="{BFF9359E-E9B1-4B73-BACC-2C7988765B16}" presName="spaceRect" presStyleCnt="0"/>
      <dgm:spPr/>
    </dgm:pt>
    <dgm:pt modelId="{2D3AA4CD-88DE-4BAA-9BCF-1DE9D253FCAA}" type="pres">
      <dgm:prSet presAssocID="{BFF9359E-E9B1-4B73-BACC-2C7988765B1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DFFC12E-9EC7-415F-AF62-C13E19722337}" type="presOf" srcId="{4AF52931-E4CA-4429-AACB-B8747CDB2409}" destId="{D004084F-AAF0-4394-A4B8-1C80AB3016EE}" srcOrd="0" destOrd="0" presId="urn:microsoft.com/office/officeart/2018/5/layout/IconLeafLabelList"/>
    <dgm:cxn modelId="{7F6D8240-3F76-4B70-803C-C0023D804140}" type="presOf" srcId="{81BEB84D-9A77-49C6-9301-B3359FCAC75F}" destId="{4A3CA5A9-4015-4F4C-A300-8CD9B37F28EC}" srcOrd="0" destOrd="0" presId="urn:microsoft.com/office/officeart/2018/5/layout/IconLeafLabelList"/>
    <dgm:cxn modelId="{516EC545-1971-48B3-978C-4756FCDCCFD9}" srcId="{C7720856-93F0-4CC7-B7FD-2466914A11D4}" destId="{BFF9359E-E9B1-4B73-BACC-2C7988765B16}" srcOrd="2" destOrd="0" parTransId="{6E0A40FA-1B79-4089-8B9A-3BA22865FE4E}" sibTransId="{1CEF1965-C516-4C44-BAE3-2FA3F5116930}"/>
    <dgm:cxn modelId="{656B1851-13C8-4201-B702-5947529A0870}" type="presOf" srcId="{C7720856-93F0-4CC7-B7FD-2466914A11D4}" destId="{29BB62C3-8DAE-49E7-A154-FB8CDD20BD56}" srcOrd="0" destOrd="0" presId="urn:microsoft.com/office/officeart/2018/5/layout/IconLeafLabelList"/>
    <dgm:cxn modelId="{888B9FBC-F4A1-4A8B-B703-D87865A65BD0}" type="presOf" srcId="{BFF9359E-E9B1-4B73-BACC-2C7988765B16}" destId="{2D3AA4CD-88DE-4BAA-9BCF-1DE9D253FCAA}" srcOrd="0" destOrd="0" presId="urn:microsoft.com/office/officeart/2018/5/layout/IconLeafLabelList"/>
    <dgm:cxn modelId="{420EF6C4-7321-43BE-A2FC-253606B1E06A}" srcId="{C7720856-93F0-4CC7-B7FD-2466914A11D4}" destId="{81BEB84D-9A77-49C6-9301-B3359FCAC75F}" srcOrd="1" destOrd="0" parTransId="{AE4D0D43-0332-4F79-8D35-BCD8C10758AE}" sibTransId="{5D260F18-25D2-4074-87F1-7E78DDA61C58}"/>
    <dgm:cxn modelId="{F82329C8-C3B2-4E9B-9033-528488D72705}" srcId="{C7720856-93F0-4CC7-B7FD-2466914A11D4}" destId="{4AF52931-E4CA-4429-AACB-B8747CDB2409}" srcOrd="0" destOrd="0" parTransId="{67B2FC97-2FAE-4EFE-9DEE-E4216C657F35}" sibTransId="{D86AF01C-9CBC-41F8-9354-48CD82BDFDC9}"/>
    <dgm:cxn modelId="{3F2044FB-E33A-4D48-99CA-0445F424817E}" type="presParOf" srcId="{29BB62C3-8DAE-49E7-A154-FB8CDD20BD56}" destId="{FDCF1FF3-A522-43E2-ADBB-4D937E5D4C8B}" srcOrd="0" destOrd="0" presId="urn:microsoft.com/office/officeart/2018/5/layout/IconLeafLabelList"/>
    <dgm:cxn modelId="{8EBEBDEA-C728-40C7-A500-45AAE044D48A}" type="presParOf" srcId="{FDCF1FF3-A522-43E2-ADBB-4D937E5D4C8B}" destId="{4404E5A3-F3AE-4794-ABE8-672905731E8A}" srcOrd="0" destOrd="0" presId="urn:microsoft.com/office/officeart/2018/5/layout/IconLeafLabelList"/>
    <dgm:cxn modelId="{210C2635-EFBE-4087-8A06-CBDDD1A40B20}" type="presParOf" srcId="{FDCF1FF3-A522-43E2-ADBB-4D937E5D4C8B}" destId="{66E983A8-4726-42A4-977A-7FF40FC16E6F}" srcOrd="1" destOrd="0" presId="urn:microsoft.com/office/officeart/2018/5/layout/IconLeafLabelList"/>
    <dgm:cxn modelId="{255544D8-259D-4D93-AADB-48214076CE87}" type="presParOf" srcId="{FDCF1FF3-A522-43E2-ADBB-4D937E5D4C8B}" destId="{816F14CD-531F-4A61-BE1E-1AB8218315CD}" srcOrd="2" destOrd="0" presId="urn:microsoft.com/office/officeart/2018/5/layout/IconLeafLabelList"/>
    <dgm:cxn modelId="{75E893F9-4E62-48F2-9C80-C2B211FD72A7}" type="presParOf" srcId="{FDCF1FF3-A522-43E2-ADBB-4D937E5D4C8B}" destId="{D004084F-AAF0-4394-A4B8-1C80AB3016EE}" srcOrd="3" destOrd="0" presId="urn:microsoft.com/office/officeart/2018/5/layout/IconLeafLabelList"/>
    <dgm:cxn modelId="{C861A5A0-34EA-4D31-8AB0-14505D90A258}" type="presParOf" srcId="{29BB62C3-8DAE-49E7-A154-FB8CDD20BD56}" destId="{F18176B8-4648-41E0-BE74-D3A38454740A}" srcOrd="1" destOrd="0" presId="urn:microsoft.com/office/officeart/2018/5/layout/IconLeafLabelList"/>
    <dgm:cxn modelId="{F1025440-F45A-49AD-8ACD-D6CBEFFD176A}" type="presParOf" srcId="{29BB62C3-8DAE-49E7-A154-FB8CDD20BD56}" destId="{852075D9-1865-4DCB-B7BC-419821E8D39E}" srcOrd="2" destOrd="0" presId="urn:microsoft.com/office/officeart/2018/5/layout/IconLeafLabelList"/>
    <dgm:cxn modelId="{4E0D6DED-5324-4EAB-A18D-B82CD8C0B661}" type="presParOf" srcId="{852075D9-1865-4DCB-B7BC-419821E8D39E}" destId="{F7FA26C2-9A7D-456E-A3F1-57C85E3B8944}" srcOrd="0" destOrd="0" presId="urn:microsoft.com/office/officeart/2018/5/layout/IconLeafLabelList"/>
    <dgm:cxn modelId="{C479A7F5-7C12-4315-B942-CBEA9BC48C5B}" type="presParOf" srcId="{852075D9-1865-4DCB-B7BC-419821E8D39E}" destId="{8D027E61-512C-4C5C-B861-C214EB2B7051}" srcOrd="1" destOrd="0" presId="urn:microsoft.com/office/officeart/2018/5/layout/IconLeafLabelList"/>
    <dgm:cxn modelId="{8A7B0371-E017-432F-84B1-A5868FC44181}" type="presParOf" srcId="{852075D9-1865-4DCB-B7BC-419821E8D39E}" destId="{80D50278-A184-474B-BE1F-D445925966D1}" srcOrd="2" destOrd="0" presId="urn:microsoft.com/office/officeart/2018/5/layout/IconLeafLabelList"/>
    <dgm:cxn modelId="{682FF9C3-C79A-4334-AAE6-6960E2F1CC3A}" type="presParOf" srcId="{852075D9-1865-4DCB-B7BC-419821E8D39E}" destId="{4A3CA5A9-4015-4F4C-A300-8CD9B37F28EC}" srcOrd="3" destOrd="0" presId="urn:microsoft.com/office/officeart/2018/5/layout/IconLeafLabelList"/>
    <dgm:cxn modelId="{D0FB4BF6-4142-4C49-9D81-EC1E04A003A7}" type="presParOf" srcId="{29BB62C3-8DAE-49E7-A154-FB8CDD20BD56}" destId="{1226883D-D094-4C40-8CCE-4CC35ABC012F}" srcOrd="3" destOrd="0" presId="urn:microsoft.com/office/officeart/2018/5/layout/IconLeafLabelList"/>
    <dgm:cxn modelId="{73C2163B-A42F-451B-A59A-AD037C1E51A0}" type="presParOf" srcId="{29BB62C3-8DAE-49E7-A154-FB8CDD20BD56}" destId="{AB01B044-5881-4A3A-96FC-B42D55A09448}" srcOrd="4" destOrd="0" presId="urn:microsoft.com/office/officeart/2018/5/layout/IconLeafLabelList"/>
    <dgm:cxn modelId="{1F109E53-B825-44B8-8CE6-F518A007B81B}" type="presParOf" srcId="{AB01B044-5881-4A3A-96FC-B42D55A09448}" destId="{6E502D37-0C18-4C1D-B5B6-1EE0F7480188}" srcOrd="0" destOrd="0" presId="urn:microsoft.com/office/officeart/2018/5/layout/IconLeafLabelList"/>
    <dgm:cxn modelId="{216E2022-AAA0-4710-9842-2FF0FCE38A9B}" type="presParOf" srcId="{AB01B044-5881-4A3A-96FC-B42D55A09448}" destId="{7291F4F3-1EE7-4DA5-9945-2BDB8BB6DF14}" srcOrd="1" destOrd="0" presId="urn:microsoft.com/office/officeart/2018/5/layout/IconLeafLabelList"/>
    <dgm:cxn modelId="{67F22EF7-F70F-4CD6-8168-8782AFA33100}" type="presParOf" srcId="{AB01B044-5881-4A3A-96FC-B42D55A09448}" destId="{D10C2546-83E9-4D63-9C0E-CEAB56718E16}" srcOrd="2" destOrd="0" presId="urn:microsoft.com/office/officeart/2018/5/layout/IconLeafLabelList"/>
    <dgm:cxn modelId="{C4F521B0-CF88-49A3-877D-1D085FB5FCB0}" type="presParOf" srcId="{AB01B044-5881-4A3A-96FC-B42D55A09448}" destId="{2D3AA4CD-88DE-4BAA-9BCF-1DE9D253FCA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720856-93F0-4CC7-B7FD-2466914A11D4}" type="doc">
      <dgm:prSet loTypeId="urn:microsoft.com/office/officeart/2018/5/layout/IconLeafLabelList" loCatId="icon" qsTypeId="urn:microsoft.com/office/officeart/2005/8/quickstyle/simple4" qsCatId="simple" csTypeId="urn:microsoft.com/office/officeart/2018/5/colors/Iconchunking_neutralicon_colorful5" csCatId="colorful" phldr="1"/>
      <dgm:spPr/>
    </dgm:pt>
    <dgm:pt modelId="{81BEB84D-9A77-49C6-9301-B3359FCAC75F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-IT" sz="3200" noProof="0" dirty="0"/>
            <a:t>diffamazione</a:t>
          </a:r>
        </a:p>
      </dgm:t>
    </dgm:pt>
    <dgm:pt modelId="{AE4D0D43-0332-4F79-8D35-BCD8C10758AE}" type="parTrans" cxnId="{420EF6C4-7321-43BE-A2FC-253606B1E06A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5D260F18-25D2-4074-87F1-7E78DDA61C58}" type="sibTrans" cxnId="{420EF6C4-7321-43BE-A2FC-253606B1E06A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BFF9359E-E9B1-4B73-BACC-2C7988765B16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-IT" sz="3200" noProof="0" dirty="0"/>
            <a:t>Oltraggio</a:t>
          </a:r>
        </a:p>
        <a:p>
          <a:pPr rtl="0">
            <a:lnSpc>
              <a:spcPct val="100000"/>
            </a:lnSpc>
            <a:defRPr cap="all"/>
          </a:pPr>
          <a:r>
            <a:rPr lang="it-IT" sz="3200" noProof="0" dirty="0"/>
            <a:t> a </a:t>
          </a:r>
          <a:r>
            <a:rPr lang="it-IT" sz="3200" noProof="0" dirty="0" err="1"/>
            <a:t>p.u</a:t>
          </a:r>
          <a:r>
            <a:rPr lang="it-IT" sz="3200" noProof="0" dirty="0"/>
            <a:t>.</a:t>
          </a:r>
        </a:p>
      </dgm:t>
    </dgm:pt>
    <dgm:pt modelId="{6E0A40FA-1B79-4089-8B9A-3BA22865FE4E}" type="parTrans" cxnId="{516EC545-1971-48B3-978C-4756FCDCCFD9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1CEF1965-C516-4C44-BAE3-2FA3F5116930}" type="sibTrans" cxnId="{516EC545-1971-48B3-978C-4756FCDCCFD9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4AF52931-E4CA-4429-AACB-B8747CDB2409}">
      <dgm:prSet phldrT="[Text]" custT="1"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it-IT" sz="3200" noProof="0" dirty="0"/>
            <a:t>ingiuria</a:t>
          </a:r>
        </a:p>
      </dgm:t>
    </dgm:pt>
    <dgm:pt modelId="{D86AF01C-9CBC-41F8-9354-48CD82BDFDC9}" type="sibTrans" cxnId="{F82329C8-C3B2-4E9B-9033-528488D72705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67B2FC97-2FAE-4EFE-9DEE-E4216C657F35}" type="parTrans" cxnId="{F82329C8-C3B2-4E9B-9033-528488D72705}">
      <dgm:prSet/>
      <dgm:spPr/>
      <dgm:t>
        <a:bodyPr rtlCol="0"/>
        <a:lstStyle/>
        <a:p>
          <a:pPr rtl="0"/>
          <a:endParaRPr lang="it-IT" sz="1400" noProof="0" dirty="0"/>
        </a:p>
      </dgm:t>
    </dgm:pt>
    <dgm:pt modelId="{29BB62C3-8DAE-49E7-A154-FB8CDD20BD56}" type="pres">
      <dgm:prSet presAssocID="{C7720856-93F0-4CC7-B7FD-2466914A11D4}" presName="root" presStyleCnt="0">
        <dgm:presLayoutVars>
          <dgm:dir/>
          <dgm:resizeHandles val="exact"/>
        </dgm:presLayoutVars>
      </dgm:prSet>
      <dgm:spPr/>
    </dgm:pt>
    <dgm:pt modelId="{FDCF1FF3-A522-43E2-ADBB-4D937E5D4C8B}" type="pres">
      <dgm:prSet presAssocID="{4AF52931-E4CA-4429-AACB-B8747CDB2409}" presName="compNode" presStyleCnt="0"/>
      <dgm:spPr/>
    </dgm:pt>
    <dgm:pt modelId="{4404E5A3-F3AE-4794-ABE8-672905731E8A}" type="pres">
      <dgm:prSet presAssocID="{4AF52931-E4CA-4429-AACB-B8747CDB2409}" presName="iconBgRect" presStyleLbl="bgShp" presStyleIdx="0" presStyleCnt="3" custAng="16200000" custScaleX="90985" custScaleY="86262" custLinFactNeighborX="-1949" custLinFactNeighborY="3047"/>
      <dgm:spPr>
        <a:prstGeom prst="teardrop">
          <a:avLst/>
        </a:prstGeom>
        <a:noFill/>
      </dgm:spPr>
    </dgm:pt>
    <dgm:pt modelId="{66E983A8-4726-42A4-977A-7FF40FC16E6F}" type="pres">
      <dgm:prSet presAssocID="{4AF52931-E4CA-4429-AACB-B8747CDB2409}" presName="iconRect" presStyleLbl="node1" presStyleIdx="0" presStyleCnt="3" custFlipVert="1" custScaleX="4382" custScaleY="11581" custLinFactNeighborY="-14048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eds"/>
        </a:ext>
      </dgm:extLst>
    </dgm:pt>
    <dgm:pt modelId="{816F14CD-531F-4A61-BE1E-1AB8218315CD}" type="pres">
      <dgm:prSet presAssocID="{4AF52931-E4CA-4429-AACB-B8747CDB2409}" presName="spaceRect" presStyleCnt="0"/>
      <dgm:spPr/>
    </dgm:pt>
    <dgm:pt modelId="{D004084F-AAF0-4394-A4B8-1C80AB3016EE}" type="pres">
      <dgm:prSet presAssocID="{4AF52931-E4CA-4429-AACB-B8747CDB2409}" presName="textRect" presStyleLbl="revTx" presStyleIdx="0" presStyleCnt="3" custScaleY="38682" custLinFactY="-25005" custLinFactNeighborX="-1289" custLinFactNeighborY="-100000">
        <dgm:presLayoutVars>
          <dgm:chMax val="1"/>
          <dgm:chPref val="1"/>
        </dgm:presLayoutVars>
      </dgm:prSet>
      <dgm:spPr/>
    </dgm:pt>
    <dgm:pt modelId="{F18176B8-4648-41E0-BE74-D3A38454740A}" type="pres">
      <dgm:prSet presAssocID="{D86AF01C-9CBC-41F8-9354-48CD82BDFDC9}" presName="sibTrans" presStyleCnt="0"/>
      <dgm:spPr/>
    </dgm:pt>
    <dgm:pt modelId="{852075D9-1865-4DCB-B7BC-419821E8D39E}" type="pres">
      <dgm:prSet presAssocID="{81BEB84D-9A77-49C6-9301-B3359FCAC75F}" presName="compNode" presStyleCnt="0"/>
      <dgm:spPr/>
    </dgm:pt>
    <dgm:pt modelId="{F7FA26C2-9A7D-456E-A3F1-57C85E3B8944}" type="pres">
      <dgm:prSet presAssocID="{81BEB84D-9A77-49C6-9301-B3359FCAC75F}" presName="iconBgRect" presStyleLbl="bgShp" presStyleIdx="1" presStyleCnt="3" custAng="16200000" custLinFactNeighborX="2014" custLinFactNeighborY="-14468"/>
      <dgm:spPr>
        <a:prstGeom prst="teardrop">
          <a:avLst/>
        </a:prstGeom>
        <a:solidFill>
          <a:schemeClr val="accent1"/>
        </a:solidFill>
      </dgm:spPr>
    </dgm:pt>
    <dgm:pt modelId="{8D027E61-512C-4C5C-B861-C214EB2B7051}" type="pres">
      <dgm:prSet presAssocID="{81BEB84D-9A77-49C6-9301-B3359FCAC75F}" presName="iconRect" presStyleLbl="node1" presStyleIdx="1" presStyleCnt="3" custScaleX="93542" custScaleY="104758"/>
      <dgm:spPr>
        <a:noFill/>
        <a:ln>
          <a:noFill/>
        </a:ln>
      </dgm:spPr>
    </dgm:pt>
    <dgm:pt modelId="{80D50278-A184-474B-BE1F-D445925966D1}" type="pres">
      <dgm:prSet presAssocID="{81BEB84D-9A77-49C6-9301-B3359FCAC75F}" presName="spaceRect" presStyleCnt="0"/>
      <dgm:spPr/>
    </dgm:pt>
    <dgm:pt modelId="{4A3CA5A9-4015-4F4C-A300-8CD9B37F28EC}" type="pres">
      <dgm:prSet presAssocID="{81BEB84D-9A77-49C6-9301-B3359FCAC75F}" presName="textRect" presStyleLbl="revTx" presStyleIdx="1" presStyleCnt="3" custScaleY="193109" custLinFactY="-21560" custLinFactNeighborY="-100000">
        <dgm:presLayoutVars>
          <dgm:chMax val="1"/>
          <dgm:chPref val="1"/>
        </dgm:presLayoutVars>
      </dgm:prSet>
      <dgm:spPr/>
    </dgm:pt>
    <dgm:pt modelId="{1226883D-D094-4C40-8CCE-4CC35ABC012F}" type="pres">
      <dgm:prSet presAssocID="{5D260F18-25D2-4074-87F1-7E78DDA61C58}" presName="sibTrans" presStyleCnt="0"/>
      <dgm:spPr/>
    </dgm:pt>
    <dgm:pt modelId="{AB01B044-5881-4A3A-96FC-B42D55A09448}" type="pres">
      <dgm:prSet presAssocID="{BFF9359E-E9B1-4B73-BACC-2C7988765B16}" presName="compNode" presStyleCnt="0"/>
      <dgm:spPr/>
    </dgm:pt>
    <dgm:pt modelId="{6E502D37-0C18-4C1D-B5B6-1EE0F7480188}" type="pres">
      <dgm:prSet presAssocID="{BFF9359E-E9B1-4B73-BACC-2C7988765B16}" presName="iconBgRect" presStyleLbl="bgShp" presStyleIdx="2" presStyleCnt="3" custAng="16200000" custScaleX="102253" custScaleY="113066" custLinFactNeighborX="-4875" custLinFactNeighborY="-15235"/>
      <dgm:spPr>
        <a:prstGeom prst="teardrop">
          <a:avLst/>
        </a:prstGeom>
        <a:solidFill>
          <a:schemeClr val="accent1"/>
        </a:solidFill>
      </dgm:spPr>
    </dgm:pt>
    <dgm:pt modelId="{7291F4F3-1EE7-4DA5-9945-2BDB8BB6DF14}" type="pres">
      <dgm:prSet presAssocID="{BFF9359E-E9B1-4B73-BACC-2C7988765B16}" presName="iconRect" presStyleLbl="node1" presStyleIdx="2" presStyleCnt="3" custLinFactNeighborX="10574" custLinFactNeighborY="-48008"/>
      <dgm:spPr>
        <a:noFill/>
        <a:ln>
          <a:noFill/>
        </a:ln>
      </dgm:spPr>
    </dgm:pt>
    <dgm:pt modelId="{D10C2546-83E9-4D63-9C0E-CEAB56718E16}" type="pres">
      <dgm:prSet presAssocID="{BFF9359E-E9B1-4B73-BACC-2C7988765B16}" presName="spaceRect" presStyleCnt="0"/>
      <dgm:spPr/>
    </dgm:pt>
    <dgm:pt modelId="{2D3AA4CD-88DE-4BAA-9BCF-1DE9D253FCAA}" type="pres">
      <dgm:prSet presAssocID="{BFF9359E-E9B1-4B73-BACC-2C7988765B16}" presName="textRect" presStyleLbl="revTx" presStyleIdx="2" presStyleCnt="3" custScaleY="451426" custLinFactNeighborX="-316" custLinFactNeighborY="98767">
        <dgm:presLayoutVars>
          <dgm:chMax val="1"/>
          <dgm:chPref val="1"/>
        </dgm:presLayoutVars>
      </dgm:prSet>
      <dgm:spPr/>
    </dgm:pt>
  </dgm:ptLst>
  <dgm:cxnLst>
    <dgm:cxn modelId="{9DFFC12E-9EC7-415F-AF62-C13E19722337}" type="presOf" srcId="{4AF52931-E4CA-4429-AACB-B8747CDB2409}" destId="{D004084F-AAF0-4394-A4B8-1C80AB3016EE}" srcOrd="0" destOrd="0" presId="urn:microsoft.com/office/officeart/2018/5/layout/IconLeafLabelList"/>
    <dgm:cxn modelId="{7F6D8240-3F76-4B70-803C-C0023D804140}" type="presOf" srcId="{81BEB84D-9A77-49C6-9301-B3359FCAC75F}" destId="{4A3CA5A9-4015-4F4C-A300-8CD9B37F28EC}" srcOrd="0" destOrd="0" presId="urn:microsoft.com/office/officeart/2018/5/layout/IconLeafLabelList"/>
    <dgm:cxn modelId="{516EC545-1971-48B3-978C-4756FCDCCFD9}" srcId="{C7720856-93F0-4CC7-B7FD-2466914A11D4}" destId="{BFF9359E-E9B1-4B73-BACC-2C7988765B16}" srcOrd="2" destOrd="0" parTransId="{6E0A40FA-1B79-4089-8B9A-3BA22865FE4E}" sibTransId="{1CEF1965-C516-4C44-BAE3-2FA3F5116930}"/>
    <dgm:cxn modelId="{656B1851-13C8-4201-B702-5947529A0870}" type="presOf" srcId="{C7720856-93F0-4CC7-B7FD-2466914A11D4}" destId="{29BB62C3-8DAE-49E7-A154-FB8CDD20BD56}" srcOrd="0" destOrd="0" presId="urn:microsoft.com/office/officeart/2018/5/layout/IconLeafLabelList"/>
    <dgm:cxn modelId="{888B9FBC-F4A1-4A8B-B703-D87865A65BD0}" type="presOf" srcId="{BFF9359E-E9B1-4B73-BACC-2C7988765B16}" destId="{2D3AA4CD-88DE-4BAA-9BCF-1DE9D253FCAA}" srcOrd="0" destOrd="0" presId="urn:microsoft.com/office/officeart/2018/5/layout/IconLeafLabelList"/>
    <dgm:cxn modelId="{420EF6C4-7321-43BE-A2FC-253606B1E06A}" srcId="{C7720856-93F0-4CC7-B7FD-2466914A11D4}" destId="{81BEB84D-9A77-49C6-9301-B3359FCAC75F}" srcOrd="1" destOrd="0" parTransId="{AE4D0D43-0332-4F79-8D35-BCD8C10758AE}" sibTransId="{5D260F18-25D2-4074-87F1-7E78DDA61C58}"/>
    <dgm:cxn modelId="{F82329C8-C3B2-4E9B-9033-528488D72705}" srcId="{C7720856-93F0-4CC7-B7FD-2466914A11D4}" destId="{4AF52931-E4CA-4429-AACB-B8747CDB2409}" srcOrd="0" destOrd="0" parTransId="{67B2FC97-2FAE-4EFE-9DEE-E4216C657F35}" sibTransId="{D86AF01C-9CBC-41F8-9354-48CD82BDFDC9}"/>
    <dgm:cxn modelId="{3F2044FB-E33A-4D48-99CA-0445F424817E}" type="presParOf" srcId="{29BB62C3-8DAE-49E7-A154-FB8CDD20BD56}" destId="{FDCF1FF3-A522-43E2-ADBB-4D937E5D4C8B}" srcOrd="0" destOrd="0" presId="urn:microsoft.com/office/officeart/2018/5/layout/IconLeafLabelList"/>
    <dgm:cxn modelId="{8EBEBDEA-C728-40C7-A500-45AAE044D48A}" type="presParOf" srcId="{FDCF1FF3-A522-43E2-ADBB-4D937E5D4C8B}" destId="{4404E5A3-F3AE-4794-ABE8-672905731E8A}" srcOrd="0" destOrd="0" presId="urn:microsoft.com/office/officeart/2018/5/layout/IconLeafLabelList"/>
    <dgm:cxn modelId="{210C2635-EFBE-4087-8A06-CBDDD1A40B20}" type="presParOf" srcId="{FDCF1FF3-A522-43E2-ADBB-4D937E5D4C8B}" destId="{66E983A8-4726-42A4-977A-7FF40FC16E6F}" srcOrd="1" destOrd="0" presId="urn:microsoft.com/office/officeart/2018/5/layout/IconLeafLabelList"/>
    <dgm:cxn modelId="{255544D8-259D-4D93-AADB-48214076CE87}" type="presParOf" srcId="{FDCF1FF3-A522-43E2-ADBB-4D937E5D4C8B}" destId="{816F14CD-531F-4A61-BE1E-1AB8218315CD}" srcOrd="2" destOrd="0" presId="urn:microsoft.com/office/officeart/2018/5/layout/IconLeafLabelList"/>
    <dgm:cxn modelId="{75E893F9-4E62-48F2-9C80-C2B211FD72A7}" type="presParOf" srcId="{FDCF1FF3-A522-43E2-ADBB-4D937E5D4C8B}" destId="{D004084F-AAF0-4394-A4B8-1C80AB3016EE}" srcOrd="3" destOrd="0" presId="urn:microsoft.com/office/officeart/2018/5/layout/IconLeafLabelList"/>
    <dgm:cxn modelId="{C861A5A0-34EA-4D31-8AB0-14505D90A258}" type="presParOf" srcId="{29BB62C3-8DAE-49E7-A154-FB8CDD20BD56}" destId="{F18176B8-4648-41E0-BE74-D3A38454740A}" srcOrd="1" destOrd="0" presId="urn:microsoft.com/office/officeart/2018/5/layout/IconLeafLabelList"/>
    <dgm:cxn modelId="{F1025440-F45A-49AD-8ACD-D6CBEFFD176A}" type="presParOf" srcId="{29BB62C3-8DAE-49E7-A154-FB8CDD20BD56}" destId="{852075D9-1865-4DCB-B7BC-419821E8D39E}" srcOrd="2" destOrd="0" presId="urn:microsoft.com/office/officeart/2018/5/layout/IconLeafLabelList"/>
    <dgm:cxn modelId="{4E0D6DED-5324-4EAB-A18D-B82CD8C0B661}" type="presParOf" srcId="{852075D9-1865-4DCB-B7BC-419821E8D39E}" destId="{F7FA26C2-9A7D-456E-A3F1-57C85E3B8944}" srcOrd="0" destOrd="0" presId="urn:microsoft.com/office/officeart/2018/5/layout/IconLeafLabelList"/>
    <dgm:cxn modelId="{C479A7F5-7C12-4315-B942-CBEA9BC48C5B}" type="presParOf" srcId="{852075D9-1865-4DCB-B7BC-419821E8D39E}" destId="{8D027E61-512C-4C5C-B861-C214EB2B7051}" srcOrd="1" destOrd="0" presId="urn:microsoft.com/office/officeart/2018/5/layout/IconLeafLabelList"/>
    <dgm:cxn modelId="{8A7B0371-E017-432F-84B1-A5868FC44181}" type="presParOf" srcId="{852075D9-1865-4DCB-B7BC-419821E8D39E}" destId="{80D50278-A184-474B-BE1F-D445925966D1}" srcOrd="2" destOrd="0" presId="urn:microsoft.com/office/officeart/2018/5/layout/IconLeafLabelList"/>
    <dgm:cxn modelId="{682FF9C3-C79A-4334-AAE6-6960E2F1CC3A}" type="presParOf" srcId="{852075D9-1865-4DCB-B7BC-419821E8D39E}" destId="{4A3CA5A9-4015-4F4C-A300-8CD9B37F28EC}" srcOrd="3" destOrd="0" presId="urn:microsoft.com/office/officeart/2018/5/layout/IconLeafLabelList"/>
    <dgm:cxn modelId="{D0FB4BF6-4142-4C49-9D81-EC1E04A003A7}" type="presParOf" srcId="{29BB62C3-8DAE-49E7-A154-FB8CDD20BD56}" destId="{1226883D-D094-4C40-8CCE-4CC35ABC012F}" srcOrd="3" destOrd="0" presId="urn:microsoft.com/office/officeart/2018/5/layout/IconLeafLabelList"/>
    <dgm:cxn modelId="{73C2163B-A42F-451B-A59A-AD037C1E51A0}" type="presParOf" srcId="{29BB62C3-8DAE-49E7-A154-FB8CDD20BD56}" destId="{AB01B044-5881-4A3A-96FC-B42D55A09448}" srcOrd="4" destOrd="0" presId="urn:microsoft.com/office/officeart/2018/5/layout/IconLeafLabelList"/>
    <dgm:cxn modelId="{1F109E53-B825-44B8-8CE6-F518A007B81B}" type="presParOf" srcId="{AB01B044-5881-4A3A-96FC-B42D55A09448}" destId="{6E502D37-0C18-4C1D-B5B6-1EE0F7480188}" srcOrd="0" destOrd="0" presId="urn:microsoft.com/office/officeart/2018/5/layout/IconLeafLabelList"/>
    <dgm:cxn modelId="{216E2022-AAA0-4710-9842-2FF0FCE38A9B}" type="presParOf" srcId="{AB01B044-5881-4A3A-96FC-B42D55A09448}" destId="{7291F4F3-1EE7-4DA5-9945-2BDB8BB6DF14}" srcOrd="1" destOrd="0" presId="urn:microsoft.com/office/officeart/2018/5/layout/IconLeafLabelList"/>
    <dgm:cxn modelId="{67F22EF7-F70F-4CD6-8168-8782AFA33100}" type="presParOf" srcId="{AB01B044-5881-4A3A-96FC-B42D55A09448}" destId="{D10C2546-83E9-4D63-9C0E-CEAB56718E16}" srcOrd="2" destOrd="0" presId="urn:microsoft.com/office/officeart/2018/5/layout/IconLeafLabelList"/>
    <dgm:cxn modelId="{C4F521B0-CF88-49A3-877D-1D085FB5FCB0}" type="presParOf" srcId="{AB01B044-5881-4A3A-96FC-B42D55A09448}" destId="{2D3AA4CD-88DE-4BAA-9BCF-1DE9D253FCA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offesa all’onore o al decoro</a:t>
          </a: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 rtlCol="0"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b="1" noProof="0" dirty="0">
              <a:solidFill>
                <a:schemeClr val="bg1"/>
              </a:solidFill>
            </a:rPr>
            <a:t>presenza dell’offeso</a:t>
          </a: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possibili</a:t>
          </a:r>
        </a:p>
        <a:p>
          <a:pPr rtl="0"/>
          <a:r>
            <a:rPr lang="it-IT" b="1" noProof="0" dirty="0">
              <a:solidFill>
                <a:schemeClr val="bg1"/>
              </a:solidFill>
            </a:rPr>
            <a:t>diversi mezzi</a:t>
          </a: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sanzione pecuniaria civile</a:t>
          </a: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4E59079-4044-4615-844A-2BF6DDD5742E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</dgm:pt>
    <dgm:pt modelId="{8207854D-2B51-4A8E-B5AE-10487E87CA78}" type="pres">
      <dgm:prSet presAssocID="{AAC263CB-8256-4B03-92FE-1622698FB3E9}" presName="node" presStyleLbl="node1" presStyleIdx="0" presStyleCnt="4">
        <dgm:presLayoutVars>
          <dgm:bulletEnabled val="1"/>
        </dgm:presLayoutVars>
      </dgm:prSet>
      <dgm:spPr/>
    </dgm:pt>
    <dgm:pt modelId="{3BD308D7-A299-4638-ADDE-05060FAADE0B}" type="pres">
      <dgm:prSet presAssocID="{AAC263CB-8256-4B03-92FE-1622698FB3E9}" presName="spNode" presStyleCnt="0"/>
      <dgm:spPr/>
    </dgm:pt>
    <dgm:pt modelId="{C8571390-81D5-4CB3-85C5-E4D11E7CFD6A}" type="pres">
      <dgm:prSet presAssocID="{808B76D0-8EC7-469A-93AC-7A6017188A9D}" presName="sibTrans" presStyleLbl="sibTrans1D1" presStyleIdx="0" presStyleCnt="4"/>
      <dgm:spPr/>
    </dgm:pt>
    <dgm:pt modelId="{A20D3CF3-3A37-4B6F-A6B5-4E7BBBD1546D}" type="pres">
      <dgm:prSet presAssocID="{4E8D2E69-0173-4BD3-B96A-7A9C5DD12B47}" presName="node" presStyleLbl="node1" presStyleIdx="1" presStyleCnt="4" custRadScaleRad="97568" custRadScaleInc="-7053">
        <dgm:presLayoutVars>
          <dgm:bulletEnabled val="1"/>
        </dgm:presLayoutVars>
      </dgm:prSet>
      <dgm:spPr/>
    </dgm:pt>
    <dgm:pt modelId="{5699C828-C06B-4049-827B-700B959CB820}" type="pres">
      <dgm:prSet presAssocID="{4E8D2E69-0173-4BD3-B96A-7A9C5DD12B47}" presName="spNode" presStyleCnt="0"/>
      <dgm:spPr/>
    </dgm:pt>
    <dgm:pt modelId="{48BB7BDC-C048-4E69-ACAB-ECF95ED26C20}" type="pres">
      <dgm:prSet presAssocID="{FEF1E80E-8A9E-4B0A-817C-2A4CFDCF3FB2}" presName="sibTrans" presStyleLbl="sibTrans1D1" presStyleIdx="1" presStyleCnt="4"/>
      <dgm:spPr/>
    </dgm:pt>
    <dgm:pt modelId="{4521CE3A-1D32-4E92-83BA-6B4DBB6DBC61}" type="pres">
      <dgm:prSet presAssocID="{93A6A030-ABAB-4EFA-B539-0FDB3E07C1EF}" presName="node" presStyleLbl="node1" presStyleIdx="2" presStyleCnt="4">
        <dgm:presLayoutVars>
          <dgm:bulletEnabled val="1"/>
        </dgm:presLayoutVars>
      </dgm:prSet>
      <dgm:spPr/>
    </dgm:pt>
    <dgm:pt modelId="{34BD8A5D-E98E-4E78-B880-A24345A05A2D}" type="pres">
      <dgm:prSet presAssocID="{93A6A030-ABAB-4EFA-B539-0FDB3E07C1EF}" presName="spNode" presStyleCnt="0"/>
      <dgm:spPr/>
    </dgm:pt>
    <dgm:pt modelId="{C747AAAB-C295-45F8-80B3-C14658BB07BE}" type="pres">
      <dgm:prSet presAssocID="{BFE0749E-E343-4A6F-BD09-2810EE6B4BD7}" presName="sibTrans" presStyleLbl="sibTrans1D1" presStyleIdx="2" presStyleCnt="4"/>
      <dgm:spPr/>
    </dgm:pt>
    <dgm:pt modelId="{189DFD5B-E336-4C25-B91A-5BA538A2118E}" type="pres">
      <dgm:prSet presAssocID="{76D56F19-2708-49DB-8F92-D8AC45F23A9A}" presName="node" presStyleLbl="node1" presStyleIdx="3" presStyleCnt="4">
        <dgm:presLayoutVars>
          <dgm:bulletEnabled val="1"/>
        </dgm:presLayoutVars>
      </dgm:prSet>
      <dgm:spPr/>
    </dgm:pt>
    <dgm:pt modelId="{6F49F479-5DE3-4E1C-9602-1596AE98CFE6}" type="pres">
      <dgm:prSet presAssocID="{76D56F19-2708-49DB-8F92-D8AC45F23A9A}" presName="spNode" presStyleCnt="0"/>
      <dgm:spPr/>
    </dgm:pt>
    <dgm:pt modelId="{5ACEEF5B-7780-407E-9A1B-DD9AD3C9D5C6}" type="pres">
      <dgm:prSet presAssocID="{EC8965A1-F755-4945-8AAC-DCF1F68F011E}" presName="sibTrans" presStyleLbl="sibTrans1D1" presStyleIdx="3" presStyleCnt="4"/>
      <dgm:spPr/>
    </dgm:pt>
  </dgm:ptLst>
  <dgm:cxnLst>
    <dgm:cxn modelId="{B8012909-31CC-4651-B917-AA40A0B19C60}" type="presOf" srcId="{808B76D0-8EC7-469A-93AC-7A6017188A9D}" destId="{C8571390-81D5-4CB3-85C5-E4D11E7CFD6A}" srcOrd="0" destOrd="0" presId="urn:microsoft.com/office/officeart/2005/8/layout/cycle6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543E8744-CB30-49DE-AF2B-4CD39E66B57D}" type="presOf" srcId="{76D56F19-2708-49DB-8F92-D8AC45F23A9A}" destId="{189DFD5B-E336-4C25-B91A-5BA538A2118E}" srcOrd="0" destOrd="0" presId="urn:microsoft.com/office/officeart/2005/8/layout/cycle6"/>
    <dgm:cxn modelId="{B37EDD4B-343D-4F96-9CAD-7FE23EC43B88}" type="presOf" srcId="{EC8965A1-F755-4945-8AAC-DCF1F68F011E}" destId="{5ACEEF5B-7780-407E-9A1B-DD9AD3C9D5C6}" srcOrd="0" destOrd="0" presId="urn:microsoft.com/office/officeart/2005/8/layout/cycle6"/>
    <dgm:cxn modelId="{771C6669-A4EF-41AF-8590-752148CA914D}" type="presOf" srcId="{4E8D2E69-0173-4BD3-B96A-7A9C5DD12B47}" destId="{A20D3CF3-3A37-4B6F-A6B5-4E7BBBD1546D}" srcOrd="0" destOrd="0" presId="urn:microsoft.com/office/officeart/2005/8/layout/cycle6"/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F90035AD-DBAC-4CA9-AA0A-714D22095450}" type="presOf" srcId="{D4503D04-C97E-4622-AE07-D0307CB3B4CA}" destId="{44E59079-4044-4615-844A-2BF6DDD5742E}" srcOrd="0" destOrd="0" presId="urn:microsoft.com/office/officeart/2005/8/layout/cycle6"/>
    <dgm:cxn modelId="{839722B2-0B9D-4B60-875E-31C70C790265}" type="presOf" srcId="{AAC263CB-8256-4B03-92FE-1622698FB3E9}" destId="{8207854D-2B51-4A8E-B5AE-10487E87CA78}" srcOrd="0" destOrd="0" presId="urn:microsoft.com/office/officeart/2005/8/layout/cycle6"/>
    <dgm:cxn modelId="{B66D5ECA-14EC-4C3E-AFD7-124FCA083E2B}" type="presOf" srcId="{93A6A030-ABAB-4EFA-B539-0FDB3E07C1EF}" destId="{4521CE3A-1D32-4E92-83BA-6B4DBB6DBC61}" srcOrd="0" destOrd="0" presId="urn:microsoft.com/office/officeart/2005/8/layout/cycle6"/>
    <dgm:cxn modelId="{C3DE9ED3-38FB-4274-A096-C51CB55DF9E2}" type="presOf" srcId="{FEF1E80E-8A9E-4B0A-817C-2A4CFDCF3FB2}" destId="{48BB7BDC-C048-4E69-ACAB-ECF95ED26C20}" srcOrd="0" destOrd="0" presId="urn:microsoft.com/office/officeart/2005/8/layout/cycle6"/>
    <dgm:cxn modelId="{464CC8D7-9296-4E3D-8AFC-37B87AC6863B}" type="presOf" srcId="{BFE0749E-E343-4A6F-BD09-2810EE6B4BD7}" destId="{C747AAAB-C295-45F8-80B3-C14658BB07BE}" srcOrd="0" destOrd="0" presId="urn:microsoft.com/office/officeart/2005/8/layout/cycle6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26CB1FEB-1370-4614-92B2-B054D6C4BFAD}" type="presParOf" srcId="{44E59079-4044-4615-844A-2BF6DDD5742E}" destId="{8207854D-2B51-4A8E-B5AE-10487E87CA78}" srcOrd="0" destOrd="0" presId="urn:microsoft.com/office/officeart/2005/8/layout/cycle6"/>
    <dgm:cxn modelId="{46E1F505-6388-44AF-B512-07C548A8338D}" type="presParOf" srcId="{44E59079-4044-4615-844A-2BF6DDD5742E}" destId="{3BD308D7-A299-4638-ADDE-05060FAADE0B}" srcOrd="1" destOrd="0" presId="urn:microsoft.com/office/officeart/2005/8/layout/cycle6"/>
    <dgm:cxn modelId="{90E711E1-8E37-4F9E-8AB6-1FE5F3C7553D}" type="presParOf" srcId="{44E59079-4044-4615-844A-2BF6DDD5742E}" destId="{C8571390-81D5-4CB3-85C5-E4D11E7CFD6A}" srcOrd="2" destOrd="0" presId="urn:microsoft.com/office/officeart/2005/8/layout/cycle6"/>
    <dgm:cxn modelId="{D787DAE8-F37D-4A52-990F-100975069741}" type="presParOf" srcId="{44E59079-4044-4615-844A-2BF6DDD5742E}" destId="{A20D3CF3-3A37-4B6F-A6B5-4E7BBBD1546D}" srcOrd="3" destOrd="0" presId="urn:microsoft.com/office/officeart/2005/8/layout/cycle6"/>
    <dgm:cxn modelId="{6EEA712C-250A-40AD-9C66-A8BCB8808E88}" type="presParOf" srcId="{44E59079-4044-4615-844A-2BF6DDD5742E}" destId="{5699C828-C06B-4049-827B-700B959CB820}" srcOrd="4" destOrd="0" presId="urn:microsoft.com/office/officeart/2005/8/layout/cycle6"/>
    <dgm:cxn modelId="{8C87D362-9185-46CA-BAAF-0C7624873007}" type="presParOf" srcId="{44E59079-4044-4615-844A-2BF6DDD5742E}" destId="{48BB7BDC-C048-4E69-ACAB-ECF95ED26C20}" srcOrd="5" destOrd="0" presId="urn:microsoft.com/office/officeart/2005/8/layout/cycle6"/>
    <dgm:cxn modelId="{9B7A4A4E-3CD1-4803-B18A-1217099CC800}" type="presParOf" srcId="{44E59079-4044-4615-844A-2BF6DDD5742E}" destId="{4521CE3A-1D32-4E92-83BA-6B4DBB6DBC61}" srcOrd="6" destOrd="0" presId="urn:microsoft.com/office/officeart/2005/8/layout/cycle6"/>
    <dgm:cxn modelId="{B658F7DC-C199-41B8-92D6-D3F07F180BC4}" type="presParOf" srcId="{44E59079-4044-4615-844A-2BF6DDD5742E}" destId="{34BD8A5D-E98E-4E78-B880-A24345A05A2D}" srcOrd="7" destOrd="0" presId="urn:microsoft.com/office/officeart/2005/8/layout/cycle6"/>
    <dgm:cxn modelId="{A241D65D-8056-4E29-B8E1-18FFE36C66D3}" type="presParOf" srcId="{44E59079-4044-4615-844A-2BF6DDD5742E}" destId="{C747AAAB-C295-45F8-80B3-C14658BB07BE}" srcOrd="8" destOrd="0" presId="urn:microsoft.com/office/officeart/2005/8/layout/cycle6"/>
    <dgm:cxn modelId="{B236F409-DAE6-4262-BCB6-4E3EB3842410}" type="presParOf" srcId="{44E59079-4044-4615-844A-2BF6DDD5742E}" destId="{189DFD5B-E336-4C25-B91A-5BA538A2118E}" srcOrd="9" destOrd="0" presId="urn:microsoft.com/office/officeart/2005/8/layout/cycle6"/>
    <dgm:cxn modelId="{C5E8BEEB-5613-4831-B709-6807B41D380A}" type="presParOf" srcId="{44E59079-4044-4615-844A-2BF6DDD5742E}" destId="{6F49F479-5DE3-4E1C-9602-1596AE98CFE6}" srcOrd="10" destOrd="0" presId="urn:microsoft.com/office/officeart/2005/8/layout/cycle6"/>
    <dgm:cxn modelId="{D991BBDE-173D-4492-9A80-08ECF8E7AD22}" type="presParOf" srcId="{44E59079-4044-4615-844A-2BF6DDD5742E}" destId="{5ACEEF5B-7780-407E-9A1B-DD9AD3C9D5C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05/8/layout/cycle6" loCatId="cycle" qsTypeId="urn:microsoft.com/office/officeart/2005/8/quickstyle/simple4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AAC263CB-8256-4B03-92FE-1622698FB3E9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offesa alla</a:t>
          </a:r>
        </a:p>
        <a:p>
          <a:pPr rtl="0"/>
          <a:r>
            <a:rPr lang="it-IT" b="1" noProof="0" dirty="0">
              <a:solidFill>
                <a:schemeClr val="bg1"/>
              </a:solidFill>
            </a:rPr>
            <a:t>reputazione</a:t>
          </a:r>
        </a:p>
      </dgm:t>
    </dgm:pt>
    <dgm:pt modelId="{0BEED663-FC38-4EAD-940F-4C475D2C87DB}" type="par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808B76D0-8EC7-469A-93AC-7A6017188A9D}" type="sibTrans" cxnId="{C5E94186-9CB6-4C42-92B3-C546CC53A7B9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E8D2E69-0173-4BD3-B96A-7A9C5DD12B47}">
      <dgm:prSet/>
      <dgm:spPr/>
      <dgm:t>
        <a:bodyPr rtlCol="0"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b="1" noProof="0" dirty="0">
              <a:solidFill>
                <a:schemeClr val="bg1"/>
              </a:solidFill>
            </a:rPr>
            <a:t>prova liberatoria</a:t>
          </a:r>
        </a:p>
      </dgm:t>
    </dgm:pt>
    <dgm:pt modelId="{B954BF22-E3B3-4A1C-802E-590228BE2D9C}" type="par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FEF1E80E-8A9E-4B0A-817C-2A4CFDCF3FB2}" type="sibTrans" cxnId="{0F866C41-EB5F-47BD-A2CD-A58671F15B67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93A6A030-ABAB-4EFA-B539-0FDB3E07C1EF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provocazione scriminante</a:t>
          </a:r>
        </a:p>
      </dgm:t>
    </dgm:pt>
    <dgm:pt modelId="{3D674B97-6DC6-4A12-85BA-0976D3064237}" type="par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BFE0749E-E343-4A6F-BD09-2810EE6B4BD7}" type="sibTrans" cxnId="{4B40C8DC-6B57-4F5B-8440-7241C649700B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76D56F19-2708-49DB-8F92-D8AC45F23A9A}">
      <dgm:prSet/>
      <dgm:spPr/>
      <dgm:t>
        <a:bodyPr rtlCol="0"/>
        <a:lstStyle/>
        <a:p>
          <a:pPr rtl="0"/>
          <a:r>
            <a:rPr lang="it-IT" b="1" noProof="0" dirty="0">
              <a:solidFill>
                <a:schemeClr val="bg1"/>
              </a:solidFill>
            </a:rPr>
            <a:t>querela</a:t>
          </a:r>
        </a:p>
        <a:p>
          <a:pPr rtl="0"/>
          <a:r>
            <a:rPr lang="it-IT" b="1" noProof="0" dirty="0">
              <a:solidFill>
                <a:schemeClr val="bg1"/>
              </a:solidFill>
            </a:rPr>
            <a:t>reclusione o multa</a:t>
          </a:r>
        </a:p>
      </dgm:t>
    </dgm:pt>
    <dgm:pt modelId="{9D5610C2-0A12-494A-AC46-8DD17C08B09F}" type="par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EC8965A1-F755-4945-8AAC-DCF1F68F011E}" type="sibTrans" cxnId="{32E90211-17E0-4DDF-9274-DD3E46D811B8}">
      <dgm:prSet/>
      <dgm:spPr/>
      <dgm:t>
        <a:bodyPr rtlCol="0"/>
        <a:lstStyle/>
        <a:p>
          <a:pPr rtl="0"/>
          <a:endParaRPr lang="it-IT" b="1" noProof="0" dirty="0">
            <a:solidFill>
              <a:schemeClr val="bg1"/>
            </a:solidFill>
          </a:endParaRPr>
        </a:p>
      </dgm:t>
    </dgm:pt>
    <dgm:pt modelId="{44E59079-4044-4615-844A-2BF6DDD5742E}" type="pres">
      <dgm:prSet presAssocID="{D4503D04-C97E-4622-AE07-D0307CB3B4CA}" presName="cycle" presStyleCnt="0">
        <dgm:presLayoutVars>
          <dgm:dir/>
          <dgm:resizeHandles val="exact"/>
        </dgm:presLayoutVars>
      </dgm:prSet>
      <dgm:spPr/>
    </dgm:pt>
    <dgm:pt modelId="{8207854D-2B51-4A8E-B5AE-10487E87CA78}" type="pres">
      <dgm:prSet presAssocID="{AAC263CB-8256-4B03-92FE-1622698FB3E9}" presName="node" presStyleLbl="node1" presStyleIdx="0" presStyleCnt="4">
        <dgm:presLayoutVars>
          <dgm:bulletEnabled val="1"/>
        </dgm:presLayoutVars>
      </dgm:prSet>
      <dgm:spPr/>
    </dgm:pt>
    <dgm:pt modelId="{3BD308D7-A299-4638-ADDE-05060FAADE0B}" type="pres">
      <dgm:prSet presAssocID="{AAC263CB-8256-4B03-92FE-1622698FB3E9}" presName="spNode" presStyleCnt="0"/>
      <dgm:spPr/>
    </dgm:pt>
    <dgm:pt modelId="{C8571390-81D5-4CB3-85C5-E4D11E7CFD6A}" type="pres">
      <dgm:prSet presAssocID="{808B76D0-8EC7-469A-93AC-7A6017188A9D}" presName="sibTrans" presStyleLbl="sibTrans1D1" presStyleIdx="0" presStyleCnt="4"/>
      <dgm:spPr/>
    </dgm:pt>
    <dgm:pt modelId="{A20D3CF3-3A37-4B6F-A6B5-4E7BBBD1546D}" type="pres">
      <dgm:prSet presAssocID="{4E8D2E69-0173-4BD3-B96A-7A9C5DD12B47}" presName="node" presStyleLbl="node1" presStyleIdx="1" presStyleCnt="4" custRadScaleRad="97568" custRadScaleInc="-7053">
        <dgm:presLayoutVars>
          <dgm:bulletEnabled val="1"/>
        </dgm:presLayoutVars>
      </dgm:prSet>
      <dgm:spPr/>
    </dgm:pt>
    <dgm:pt modelId="{5699C828-C06B-4049-827B-700B959CB820}" type="pres">
      <dgm:prSet presAssocID="{4E8D2E69-0173-4BD3-B96A-7A9C5DD12B47}" presName="spNode" presStyleCnt="0"/>
      <dgm:spPr/>
    </dgm:pt>
    <dgm:pt modelId="{48BB7BDC-C048-4E69-ACAB-ECF95ED26C20}" type="pres">
      <dgm:prSet presAssocID="{FEF1E80E-8A9E-4B0A-817C-2A4CFDCF3FB2}" presName="sibTrans" presStyleLbl="sibTrans1D1" presStyleIdx="1" presStyleCnt="4"/>
      <dgm:spPr/>
    </dgm:pt>
    <dgm:pt modelId="{4521CE3A-1D32-4E92-83BA-6B4DBB6DBC61}" type="pres">
      <dgm:prSet presAssocID="{93A6A030-ABAB-4EFA-B539-0FDB3E07C1EF}" presName="node" presStyleLbl="node1" presStyleIdx="2" presStyleCnt="4">
        <dgm:presLayoutVars>
          <dgm:bulletEnabled val="1"/>
        </dgm:presLayoutVars>
      </dgm:prSet>
      <dgm:spPr/>
    </dgm:pt>
    <dgm:pt modelId="{34BD8A5D-E98E-4E78-B880-A24345A05A2D}" type="pres">
      <dgm:prSet presAssocID="{93A6A030-ABAB-4EFA-B539-0FDB3E07C1EF}" presName="spNode" presStyleCnt="0"/>
      <dgm:spPr/>
    </dgm:pt>
    <dgm:pt modelId="{C747AAAB-C295-45F8-80B3-C14658BB07BE}" type="pres">
      <dgm:prSet presAssocID="{BFE0749E-E343-4A6F-BD09-2810EE6B4BD7}" presName="sibTrans" presStyleLbl="sibTrans1D1" presStyleIdx="2" presStyleCnt="4"/>
      <dgm:spPr/>
    </dgm:pt>
    <dgm:pt modelId="{189DFD5B-E336-4C25-B91A-5BA538A2118E}" type="pres">
      <dgm:prSet presAssocID="{76D56F19-2708-49DB-8F92-D8AC45F23A9A}" presName="node" presStyleLbl="node1" presStyleIdx="3" presStyleCnt="4">
        <dgm:presLayoutVars>
          <dgm:bulletEnabled val="1"/>
        </dgm:presLayoutVars>
      </dgm:prSet>
      <dgm:spPr/>
    </dgm:pt>
    <dgm:pt modelId="{6F49F479-5DE3-4E1C-9602-1596AE98CFE6}" type="pres">
      <dgm:prSet presAssocID="{76D56F19-2708-49DB-8F92-D8AC45F23A9A}" presName="spNode" presStyleCnt="0"/>
      <dgm:spPr/>
    </dgm:pt>
    <dgm:pt modelId="{5ACEEF5B-7780-407E-9A1B-DD9AD3C9D5C6}" type="pres">
      <dgm:prSet presAssocID="{EC8965A1-F755-4945-8AAC-DCF1F68F011E}" presName="sibTrans" presStyleLbl="sibTrans1D1" presStyleIdx="3" presStyleCnt="4"/>
      <dgm:spPr/>
    </dgm:pt>
  </dgm:ptLst>
  <dgm:cxnLst>
    <dgm:cxn modelId="{B8012909-31CC-4651-B917-AA40A0B19C60}" type="presOf" srcId="{808B76D0-8EC7-469A-93AC-7A6017188A9D}" destId="{C8571390-81D5-4CB3-85C5-E4D11E7CFD6A}" srcOrd="0" destOrd="0" presId="urn:microsoft.com/office/officeart/2005/8/layout/cycle6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543E8744-CB30-49DE-AF2B-4CD39E66B57D}" type="presOf" srcId="{76D56F19-2708-49DB-8F92-D8AC45F23A9A}" destId="{189DFD5B-E336-4C25-B91A-5BA538A2118E}" srcOrd="0" destOrd="0" presId="urn:microsoft.com/office/officeart/2005/8/layout/cycle6"/>
    <dgm:cxn modelId="{B37EDD4B-343D-4F96-9CAD-7FE23EC43B88}" type="presOf" srcId="{EC8965A1-F755-4945-8AAC-DCF1F68F011E}" destId="{5ACEEF5B-7780-407E-9A1B-DD9AD3C9D5C6}" srcOrd="0" destOrd="0" presId="urn:microsoft.com/office/officeart/2005/8/layout/cycle6"/>
    <dgm:cxn modelId="{771C6669-A4EF-41AF-8590-752148CA914D}" type="presOf" srcId="{4E8D2E69-0173-4BD3-B96A-7A9C5DD12B47}" destId="{A20D3CF3-3A37-4B6F-A6B5-4E7BBBD1546D}" srcOrd="0" destOrd="0" presId="urn:microsoft.com/office/officeart/2005/8/layout/cycle6"/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F90035AD-DBAC-4CA9-AA0A-714D22095450}" type="presOf" srcId="{D4503D04-C97E-4622-AE07-D0307CB3B4CA}" destId="{44E59079-4044-4615-844A-2BF6DDD5742E}" srcOrd="0" destOrd="0" presId="urn:microsoft.com/office/officeart/2005/8/layout/cycle6"/>
    <dgm:cxn modelId="{839722B2-0B9D-4B60-875E-31C70C790265}" type="presOf" srcId="{AAC263CB-8256-4B03-92FE-1622698FB3E9}" destId="{8207854D-2B51-4A8E-B5AE-10487E87CA78}" srcOrd="0" destOrd="0" presId="urn:microsoft.com/office/officeart/2005/8/layout/cycle6"/>
    <dgm:cxn modelId="{B66D5ECA-14EC-4C3E-AFD7-124FCA083E2B}" type="presOf" srcId="{93A6A030-ABAB-4EFA-B539-0FDB3E07C1EF}" destId="{4521CE3A-1D32-4E92-83BA-6B4DBB6DBC61}" srcOrd="0" destOrd="0" presId="urn:microsoft.com/office/officeart/2005/8/layout/cycle6"/>
    <dgm:cxn modelId="{C3DE9ED3-38FB-4274-A096-C51CB55DF9E2}" type="presOf" srcId="{FEF1E80E-8A9E-4B0A-817C-2A4CFDCF3FB2}" destId="{48BB7BDC-C048-4E69-ACAB-ECF95ED26C20}" srcOrd="0" destOrd="0" presId="urn:microsoft.com/office/officeart/2005/8/layout/cycle6"/>
    <dgm:cxn modelId="{464CC8D7-9296-4E3D-8AFC-37B87AC6863B}" type="presOf" srcId="{BFE0749E-E343-4A6F-BD09-2810EE6B4BD7}" destId="{C747AAAB-C295-45F8-80B3-C14658BB07BE}" srcOrd="0" destOrd="0" presId="urn:microsoft.com/office/officeart/2005/8/layout/cycle6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26CB1FEB-1370-4614-92B2-B054D6C4BFAD}" type="presParOf" srcId="{44E59079-4044-4615-844A-2BF6DDD5742E}" destId="{8207854D-2B51-4A8E-B5AE-10487E87CA78}" srcOrd="0" destOrd="0" presId="urn:microsoft.com/office/officeart/2005/8/layout/cycle6"/>
    <dgm:cxn modelId="{46E1F505-6388-44AF-B512-07C548A8338D}" type="presParOf" srcId="{44E59079-4044-4615-844A-2BF6DDD5742E}" destId="{3BD308D7-A299-4638-ADDE-05060FAADE0B}" srcOrd="1" destOrd="0" presId="urn:microsoft.com/office/officeart/2005/8/layout/cycle6"/>
    <dgm:cxn modelId="{90E711E1-8E37-4F9E-8AB6-1FE5F3C7553D}" type="presParOf" srcId="{44E59079-4044-4615-844A-2BF6DDD5742E}" destId="{C8571390-81D5-4CB3-85C5-E4D11E7CFD6A}" srcOrd="2" destOrd="0" presId="urn:microsoft.com/office/officeart/2005/8/layout/cycle6"/>
    <dgm:cxn modelId="{D787DAE8-F37D-4A52-990F-100975069741}" type="presParOf" srcId="{44E59079-4044-4615-844A-2BF6DDD5742E}" destId="{A20D3CF3-3A37-4B6F-A6B5-4E7BBBD1546D}" srcOrd="3" destOrd="0" presId="urn:microsoft.com/office/officeart/2005/8/layout/cycle6"/>
    <dgm:cxn modelId="{6EEA712C-250A-40AD-9C66-A8BCB8808E88}" type="presParOf" srcId="{44E59079-4044-4615-844A-2BF6DDD5742E}" destId="{5699C828-C06B-4049-827B-700B959CB820}" srcOrd="4" destOrd="0" presId="urn:microsoft.com/office/officeart/2005/8/layout/cycle6"/>
    <dgm:cxn modelId="{8C87D362-9185-46CA-BAAF-0C7624873007}" type="presParOf" srcId="{44E59079-4044-4615-844A-2BF6DDD5742E}" destId="{48BB7BDC-C048-4E69-ACAB-ECF95ED26C20}" srcOrd="5" destOrd="0" presId="urn:microsoft.com/office/officeart/2005/8/layout/cycle6"/>
    <dgm:cxn modelId="{9B7A4A4E-3CD1-4803-B18A-1217099CC800}" type="presParOf" srcId="{44E59079-4044-4615-844A-2BF6DDD5742E}" destId="{4521CE3A-1D32-4E92-83BA-6B4DBB6DBC61}" srcOrd="6" destOrd="0" presId="urn:microsoft.com/office/officeart/2005/8/layout/cycle6"/>
    <dgm:cxn modelId="{B658F7DC-C199-41B8-92D6-D3F07F180BC4}" type="presParOf" srcId="{44E59079-4044-4615-844A-2BF6DDD5742E}" destId="{34BD8A5D-E98E-4E78-B880-A24345A05A2D}" srcOrd="7" destOrd="0" presId="urn:microsoft.com/office/officeart/2005/8/layout/cycle6"/>
    <dgm:cxn modelId="{A241D65D-8056-4E29-B8E1-18FFE36C66D3}" type="presParOf" srcId="{44E59079-4044-4615-844A-2BF6DDD5742E}" destId="{C747AAAB-C295-45F8-80B3-C14658BB07BE}" srcOrd="8" destOrd="0" presId="urn:microsoft.com/office/officeart/2005/8/layout/cycle6"/>
    <dgm:cxn modelId="{B236F409-DAE6-4262-BCB6-4E3EB3842410}" type="presParOf" srcId="{44E59079-4044-4615-844A-2BF6DDD5742E}" destId="{189DFD5B-E336-4C25-B91A-5BA538A2118E}" srcOrd="9" destOrd="0" presId="urn:microsoft.com/office/officeart/2005/8/layout/cycle6"/>
    <dgm:cxn modelId="{C5E8BEEB-5613-4831-B709-6807B41D380A}" type="presParOf" srcId="{44E59079-4044-4615-844A-2BF6DDD5742E}" destId="{6F49F479-5DE3-4E1C-9602-1596AE98CFE6}" srcOrd="10" destOrd="0" presId="urn:microsoft.com/office/officeart/2005/8/layout/cycle6"/>
    <dgm:cxn modelId="{D991BBDE-173D-4492-9A80-08ECF8E7AD22}" type="presParOf" srcId="{44E59079-4044-4615-844A-2BF6DDD5742E}" destId="{5ACEEF5B-7780-407E-9A1B-DD9AD3C9D5C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4E5A3-F3AE-4794-ABE8-672905731E8A}">
      <dsp:nvSpPr>
        <dsp:cNvPr id="0" name=""/>
        <dsp:cNvSpPr/>
      </dsp:nvSpPr>
      <dsp:spPr>
        <a:xfrm rot="16200000">
          <a:off x="741255" y="403804"/>
          <a:ext cx="1505455" cy="1353216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E983A8-4726-42A4-977A-7FF40FC16E6F}">
      <dsp:nvSpPr>
        <dsp:cNvPr id="0" name=""/>
        <dsp:cNvSpPr/>
      </dsp:nvSpPr>
      <dsp:spPr>
        <a:xfrm flipV="1">
          <a:off x="1525229" y="1008640"/>
          <a:ext cx="2003" cy="139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04084F-AAF0-4394-A4B8-1C80AB3016EE}">
      <dsp:nvSpPr>
        <dsp:cNvPr id="0" name=""/>
        <dsp:cNvSpPr/>
      </dsp:nvSpPr>
      <dsp:spPr>
        <a:xfrm>
          <a:off x="234694" y="2638252"/>
          <a:ext cx="2981250" cy="119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Attenuanti</a:t>
          </a:r>
        </a:p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aggravanti</a:t>
          </a:r>
        </a:p>
      </dsp:txBody>
      <dsp:txXfrm>
        <a:off x="234694" y="2638252"/>
        <a:ext cx="2981250" cy="1192500"/>
      </dsp:txXfrm>
    </dsp:sp>
    <dsp:sp modelId="{F7FA26C2-9A7D-456E-A3F1-57C85E3B8944}">
      <dsp:nvSpPr>
        <dsp:cNvPr id="0" name=""/>
        <dsp:cNvSpPr/>
      </dsp:nvSpPr>
      <dsp:spPr>
        <a:xfrm rot="16200000">
          <a:off x="4119918" y="177209"/>
          <a:ext cx="1818562" cy="1818562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027E61-512C-4C5C-B861-C214EB2B7051}">
      <dsp:nvSpPr>
        <dsp:cNvPr id="0" name=""/>
        <dsp:cNvSpPr/>
      </dsp:nvSpPr>
      <dsp:spPr>
        <a:xfrm>
          <a:off x="4541173" y="539949"/>
          <a:ext cx="976052" cy="1093084"/>
        </a:xfrm>
        <a:prstGeom prst="rect">
          <a:avLst/>
        </a:prstGeom>
        <a:noFill/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3CA5A9-4015-4F4C-A300-8CD9B37F28EC}">
      <dsp:nvSpPr>
        <dsp:cNvPr id="0" name=""/>
        <dsp:cNvSpPr/>
      </dsp:nvSpPr>
      <dsp:spPr>
        <a:xfrm>
          <a:off x="3538574" y="2562210"/>
          <a:ext cx="2981250" cy="119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Comuni </a:t>
          </a:r>
        </a:p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speciali</a:t>
          </a:r>
        </a:p>
      </dsp:txBody>
      <dsp:txXfrm>
        <a:off x="3538574" y="2562210"/>
        <a:ext cx="2981250" cy="1192500"/>
      </dsp:txXfrm>
    </dsp:sp>
    <dsp:sp modelId="{6E502D37-0C18-4C1D-B5B6-1EE0F7480188}">
      <dsp:nvSpPr>
        <dsp:cNvPr id="0" name=""/>
        <dsp:cNvSpPr/>
      </dsp:nvSpPr>
      <dsp:spPr>
        <a:xfrm rot="16200000">
          <a:off x="7677862" y="135928"/>
          <a:ext cx="1828019" cy="1818562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91F4F3-1EE7-4DA5-9945-2BDB8BB6DF14}">
      <dsp:nvSpPr>
        <dsp:cNvPr id="0" name=""/>
        <dsp:cNvSpPr/>
      </dsp:nvSpPr>
      <dsp:spPr>
        <a:xfrm>
          <a:off x="8010450" y="507299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3AA4CD-88DE-4BAA-9BCF-1DE9D253FCAA}">
      <dsp:nvSpPr>
        <dsp:cNvPr id="0" name=""/>
        <dsp:cNvSpPr/>
      </dsp:nvSpPr>
      <dsp:spPr>
        <a:xfrm>
          <a:off x="7041543" y="2562210"/>
          <a:ext cx="2981250" cy="119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Tipiche</a:t>
          </a:r>
        </a:p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generiche</a:t>
          </a:r>
        </a:p>
      </dsp:txBody>
      <dsp:txXfrm>
        <a:off x="7041543" y="2562210"/>
        <a:ext cx="2981250" cy="11925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7854D-2B51-4A8E-B5AE-10487E87CA78}">
      <dsp:nvSpPr>
        <dsp:cNvPr id="0" name=""/>
        <dsp:cNvSpPr/>
      </dsp:nvSpPr>
      <dsp:spPr>
        <a:xfrm>
          <a:off x="1702803" y="766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noProof="0" dirty="0">
              <a:solidFill>
                <a:schemeClr val="bg1"/>
              </a:solidFill>
            </a:rPr>
            <a:t>offesa all’onore e al prestigio</a:t>
          </a:r>
        </a:p>
      </dsp:txBody>
      <dsp:txXfrm>
        <a:off x="1747369" y="45332"/>
        <a:ext cx="1315386" cy="823805"/>
      </dsp:txXfrm>
    </dsp:sp>
    <dsp:sp modelId="{C8571390-81D5-4CB3-85C5-E4D11E7CFD6A}">
      <dsp:nvSpPr>
        <dsp:cNvPr id="0" name=""/>
        <dsp:cNvSpPr/>
      </dsp:nvSpPr>
      <dsp:spPr>
        <a:xfrm>
          <a:off x="847840" y="430678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268726" y="205285"/>
              </a:moveTo>
              <a:arcTo wR="1508883" hR="1508883" stAng="18014226" swAng="2438244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D3CF3-3A37-4B6F-A6B5-4E7BBBD1546D}">
      <dsp:nvSpPr>
        <dsp:cNvPr id="0" name=""/>
        <dsp:cNvSpPr/>
      </dsp:nvSpPr>
      <dsp:spPr>
        <a:xfrm>
          <a:off x="3173986" y="1455295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294232"/>
                <a:satOff val="1406"/>
                <a:lumOff val="1961"/>
                <a:alphaOff val="0"/>
                <a:satMod val="100000"/>
                <a:lumMod val="100000"/>
              </a:schemeClr>
            </a:gs>
            <a:gs pos="50000">
              <a:schemeClr val="accent2">
                <a:hueOff val="-294232"/>
                <a:satOff val="1406"/>
                <a:lumOff val="196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294232"/>
                <a:satOff val="1406"/>
                <a:lumOff val="196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kern="1200" noProof="0" dirty="0">
              <a:solidFill>
                <a:schemeClr val="bg1"/>
              </a:solidFill>
            </a:rPr>
            <a:t>presenza di più persone</a:t>
          </a:r>
        </a:p>
      </dsp:txBody>
      <dsp:txXfrm>
        <a:off x="3218552" y="1499861"/>
        <a:ext cx="1315386" cy="823805"/>
      </dsp:txXfrm>
    </dsp:sp>
    <dsp:sp modelId="{48BB7BDC-C048-4E69-ACAB-ECF95ED26C20}">
      <dsp:nvSpPr>
        <dsp:cNvPr id="0" name=""/>
        <dsp:cNvSpPr/>
      </dsp:nvSpPr>
      <dsp:spPr>
        <a:xfrm>
          <a:off x="851530" y="481683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966752" y="1897914"/>
              </a:moveTo>
              <a:arcTo wR="1508883" hR="1508883" stAng="896471" swAng="2696541"/>
            </a:path>
          </a:pathLst>
        </a:custGeom>
        <a:noFill/>
        <a:ln w="6350" cap="flat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1CE3A-1D32-4E92-83BA-6B4DBB6DBC61}">
      <dsp:nvSpPr>
        <dsp:cNvPr id="0" name=""/>
        <dsp:cNvSpPr/>
      </dsp:nvSpPr>
      <dsp:spPr>
        <a:xfrm>
          <a:off x="1702803" y="3018533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588464"/>
                <a:satOff val="2812"/>
                <a:lumOff val="3922"/>
                <a:alphaOff val="0"/>
                <a:satMod val="100000"/>
                <a:lumMod val="100000"/>
              </a:schemeClr>
            </a:gs>
            <a:gs pos="50000">
              <a:schemeClr val="accent2">
                <a:hueOff val="-588464"/>
                <a:satOff val="2812"/>
                <a:lumOff val="392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588464"/>
                <a:satOff val="2812"/>
                <a:lumOff val="392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noProof="0" dirty="0">
              <a:solidFill>
                <a:schemeClr val="bg1"/>
              </a:solidFill>
            </a:rPr>
            <a:t>luogo pubblico o aperto al pubblico</a:t>
          </a:r>
        </a:p>
      </dsp:txBody>
      <dsp:txXfrm>
        <a:off x="1747369" y="3063099"/>
        <a:ext cx="1315386" cy="823805"/>
      </dsp:txXfrm>
    </dsp:sp>
    <dsp:sp modelId="{C747AAAB-C295-45F8-80B3-C14658BB07BE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96497" y="2839009"/>
              </a:moveTo>
              <a:arcTo wR="1508883" hR="1508883" stAng="7090351" swAng="2626986"/>
            </a:path>
          </a:pathLst>
        </a:custGeom>
        <a:noFill/>
        <a:ln w="6350" cap="flat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FD5B-E336-4C25-B91A-5BA538A2118E}">
      <dsp:nvSpPr>
        <dsp:cNvPr id="0" name=""/>
        <dsp:cNvSpPr/>
      </dsp:nvSpPr>
      <dsp:spPr>
        <a:xfrm>
          <a:off x="193919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0000"/>
                <a:lumMod val="100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noProof="0" dirty="0">
              <a:solidFill>
                <a:schemeClr val="bg1"/>
              </a:solidFill>
            </a:rPr>
            <a:t>reclusione da 6 mesi a 3 anni</a:t>
          </a:r>
        </a:p>
      </dsp:txBody>
      <dsp:txXfrm>
        <a:off x="238485" y="1554215"/>
        <a:ext cx="1315386" cy="823805"/>
      </dsp:txXfrm>
    </dsp:sp>
    <dsp:sp modelId="{5ACEEF5B-7780-407E-9A1B-DD9AD3C9D5C6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4211" y="1041500"/>
              </a:moveTo>
              <a:arcTo wR="1508883" hR="1508883" stAng="11882664" swAng="2626986"/>
            </a:path>
          </a:pathLst>
        </a:custGeom>
        <a:noFill/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7854D-2B51-4A8E-B5AE-10487E87CA78}">
      <dsp:nvSpPr>
        <dsp:cNvPr id="0" name=""/>
        <dsp:cNvSpPr/>
      </dsp:nvSpPr>
      <dsp:spPr>
        <a:xfrm>
          <a:off x="1702803" y="766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attenuante</a:t>
          </a:r>
        </a:p>
      </dsp:txBody>
      <dsp:txXfrm>
        <a:off x="1747369" y="45332"/>
        <a:ext cx="1315386" cy="823805"/>
      </dsp:txXfrm>
    </dsp:sp>
    <dsp:sp modelId="{C8571390-81D5-4CB3-85C5-E4D11E7CFD6A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221269" y="178757"/>
              </a:moveTo>
              <a:arcTo wR="1508883" hR="1508883" stAng="17890351" swAng="262698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D3CF3-3A37-4B6F-A6B5-4E7BBBD1546D}">
      <dsp:nvSpPr>
        <dsp:cNvPr id="0" name=""/>
        <dsp:cNvSpPr/>
      </dsp:nvSpPr>
      <dsp:spPr>
        <a:xfrm>
          <a:off x="3211686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294232"/>
                <a:satOff val="1406"/>
                <a:lumOff val="1961"/>
                <a:alphaOff val="0"/>
                <a:satMod val="100000"/>
                <a:lumMod val="100000"/>
              </a:schemeClr>
            </a:gs>
            <a:gs pos="50000">
              <a:schemeClr val="accent2">
                <a:hueOff val="-294232"/>
                <a:satOff val="1406"/>
                <a:lumOff val="196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294232"/>
                <a:satOff val="1406"/>
                <a:lumOff val="196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comune</a:t>
          </a:r>
        </a:p>
      </dsp:txBody>
      <dsp:txXfrm>
        <a:off x="3256252" y="1554215"/>
        <a:ext cx="1315386" cy="823805"/>
      </dsp:txXfrm>
    </dsp:sp>
    <dsp:sp modelId="{48BB7BDC-C048-4E69-ACAB-ECF95ED26C20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943554" y="1976265"/>
              </a:moveTo>
              <a:arcTo wR="1508883" hR="1508883" stAng="1082664" swAng="2626986"/>
            </a:path>
          </a:pathLst>
        </a:custGeom>
        <a:noFill/>
        <a:ln w="6350" cap="flat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1CE3A-1D32-4E92-83BA-6B4DBB6DBC61}">
      <dsp:nvSpPr>
        <dsp:cNvPr id="0" name=""/>
        <dsp:cNvSpPr/>
      </dsp:nvSpPr>
      <dsp:spPr>
        <a:xfrm>
          <a:off x="1702803" y="3018533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588464"/>
                <a:satOff val="2812"/>
                <a:lumOff val="3922"/>
                <a:alphaOff val="0"/>
                <a:satMod val="100000"/>
                <a:lumMod val="100000"/>
              </a:schemeClr>
            </a:gs>
            <a:gs pos="50000">
              <a:schemeClr val="accent2">
                <a:hueOff val="-588464"/>
                <a:satOff val="2812"/>
                <a:lumOff val="392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588464"/>
                <a:satOff val="2812"/>
                <a:lumOff val="392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tipica</a:t>
          </a:r>
        </a:p>
      </dsp:txBody>
      <dsp:txXfrm>
        <a:off x="1747369" y="3063099"/>
        <a:ext cx="1315386" cy="823805"/>
      </dsp:txXfrm>
    </dsp:sp>
    <dsp:sp modelId="{C747AAAB-C295-45F8-80B3-C14658BB07BE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96497" y="2839009"/>
              </a:moveTo>
              <a:arcTo wR="1508883" hR="1508883" stAng="7090351" swAng="2626986"/>
            </a:path>
          </a:pathLst>
        </a:custGeom>
        <a:noFill/>
        <a:ln w="6350" cap="flat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FD5B-E336-4C25-B91A-5BA538A2118E}">
      <dsp:nvSpPr>
        <dsp:cNvPr id="0" name=""/>
        <dsp:cNvSpPr/>
      </dsp:nvSpPr>
      <dsp:spPr>
        <a:xfrm>
          <a:off x="193919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0000"/>
                <a:lumMod val="100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soggettiva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(art. 70 c.p.)</a:t>
          </a:r>
        </a:p>
      </dsp:txBody>
      <dsp:txXfrm>
        <a:off x="238485" y="1554215"/>
        <a:ext cx="1315386" cy="823805"/>
      </dsp:txXfrm>
    </dsp:sp>
    <dsp:sp modelId="{5ACEEF5B-7780-407E-9A1B-DD9AD3C9D5C6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4211" y="1041500"/>
              </a:moveTo>
              <a:arcTo wR="1508883" hR="1508883" stAng="11882664" swAng="2626986"/>
            </a:path>
          </a:pathLst>
        </a:custGeom>
        <a:noFill/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7854D-2B51-4A8E-B5AE-10487E87CA78}">
      <dsp:nvSpPr>
        <dsp:cNvPr id="0" name=""/>
        <dsp:cNvSpPr/>
      </dsp:nvSpPr>
      <dsp:spPr>
        <a:xfrm>
          <a:off x="1702803" y="766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aggravante</a:t>
          </a:r>
        </a:p>
      </dsp:txBody>
      <dsp:txXfrm>
        <a:off x="1747369" y="45332"/>
        <a:ext cx="1315386" cy="823805"/>
      </dsp:txXfrm>
    </dsp:sp>
    <dsp:sp modelId="{C8571390-81D5-4CB3-85C5-E4D11E7CFD6A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221269" y="178757"/>
              </a:moveTo>
              <a:arcTo wR="1508883" hR="1508883" stAng="17890351" swAng="262698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D3CF3-3A37-4B6F-A6B5-4E7BBBD1546D}">
      <dsp:nvSpPr>
        <dsp:cNvPr id="0" name=""/>
        <dsp:cNvSpPr/>
      </dsp:nvSpPr>
      <dsp:spPr>
        <a:xfrm>
          <a:off x="3211686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294232"/>
                <a:satOff val="1406"/>
                <a:lumOff val="1961"/>
                <a:alphaOff val="0"/>
                <a:satMod val="100000"/>
                <a:lumMod val="100000"/>
              </a:schemeClr>
            </a:gs>
            <a:gs pos="50000">
              <a:schemeClr val="accent2">
                <a:hueOff val="-294232"/>
                <a:satOff val="1406"/>
                <a:lumOff val="196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294232"/>
                <a:satOff val="1406"/>
                <a:lumOff val="196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speciale</a:t>
          </a:r>
        </a:p>
      </dsp:txBody>
      <dsp:txXfrm>
        <a:off x="3256252" y="1554215"/>
        <a:ext cx="1315386" cy="823805"/>
      </dsp:txXfrm>
    </dsp:sp>
    <dsp:sp modelId="{48BB7BDC-C048-4E69-ACAB-ECF95ED26C20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943554" y="1976265"/>
              </a:moveTo>
              <a:arcTo wR="1508883" hR="1508883" stAng="1082664" swAng="2626986"/>
            </a:path>
          </a:pathLst>
        </a:custGeom>
        <a:noFill/>
        <a:ln w="6350" cap="flat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1CE3A-1D32-4E92-83BA-6B4DBB6DBC61}">
      <dsp:nvSpPr>
        <dsp:cNvPr id="0" name=""/>
        <dsp:cNvSpPr/>
      </dsp:nvSpPr>
      <dsp:spPr>
        <a:xfrm>
          <a:off x="1702803" y="3018533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588464"/>
                <a:satOff val="2812"/>
                <a:lumOff val="3922"/>
                <a:alphaOff val="0"/>
                <a:satMod val="100000"/>
                <a:lumMod val="100000"/>
              </a:schemeClr>
            </a:gs>
            <a:gs pos="50000">
              <a:schemeClr val="accent2">
                <a:hueOff val="-588464"/>
                <a:satOff val="2812"/>
                <a:lumOff val="392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588464"/>
                <a:satOff val="2812"/>
                <a:lumOff val="392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tipica</a:t>
          </a:r>
        </a:p>
      </dsp:txBody>
      <dsp:txXfrm>
        <a:off x="1747369" y="3063099"/>
        <a:ext cx="1315386" cy="823805"/>
      </dsp:txXfrm>
    </dsp:sp>
    <dsp:sp modelId="{C747AAAB-C295-45F8-80B3-C14658BB07BE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96497" y="2839009"/>
              </a:moveTo>
              <a:arcTo wR="1508883" hR="1508883" stAng="7090351" swAng="2626986"/>
            </a:path>
          </a:pathLst>
        </a:custGeom>
        <a:noFill/>
        <a:ln w="6350" cap="flat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FD5B-E336-4C25-B91A-5BA538A2118E}">
      <dsp:nvSpPr>
        <dsp:cNvPr id="0" name=""/>
        <dsp:cNvSpPr/>
      </dsp:nvSpPr>
      <dsp:spPr>
        <a:xfrm>
          <a:off x="193919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0000"/>
                <a:lumMod val="100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oggettiva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(art. 70 c.p.)</a:t>
          </a:r>
        </a:p>
      </dsp:txBody>
      <dsp:txXfrm>
        <a:off x="238485" y="1554215"/>
        <a:ext cx="1315386" cy="823805"/>
      </dsp:txXfrm>
    </dsp:sp>
    <dsp:sp modelId="{5ACEEF5B-7780-407E-9A1B-DD9AD3C9D5C6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4211" y="1041500"/>
              </a:moveTo>
              <a:arcTo wR="1508883" hR="1508883" stAng="11882664" swAng="2626986"/>
            </a:path>
          </a:pathLst>
        </a:custGeom>
        <a:noFill/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7854D-2B51-4A8E-B5AE-10487E87CA78}">
      <dsp:nvSpPr>
        <dsp:cNvPr id="0" name=""/>
        <dsp:cNvSpPr/>
      </dsp:nvSpPr>
      <dsp:spPr>
        <a:xfrm>
          <a:off x="1702803" y="766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noProof="0" dirty="0">
              <a:solidFill>
                <a:schemeClr val="bg1"/>
              </a:solidFill>
            </a:rPr>
            <a:t>attenuante</a:t>
          </a:r>
        </a:p>
      </dsp:txBody>
      <dsp:txXfrm>
        <a:off x="1747369" y="45332"/>
        <a:ext cx="1315386" cy="823805"/>
      </dsp:txXfrm>
    </dsp:sp>
    <dsp:sp modelId="{C8571390-81D5-4CB3-85C5-E4D11E7CFD6A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221269" y="178757"/>
              </a:moveTo>
              <a:arcTo wR="1508883" hR="1508883" stAng="17890351" swAng="262698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D3CF3-3A37-4B6F-A6B5-4E7BBBD1546D}">
      <dsp:nvSpPr>
        <dsp:cNvPr id="0" name=""/>
        <dsp:cNvSpPr/>
      </dsp:nvSpPr>
      <dsp:spPr>
        <a:xfrm>
          <a:off x="3211686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294232"/>
                <a:satOff val="1406"/>
                <a:lumOff val="1961"/>
                <a:alphaOff val="0"/>
                <a:satMod val="100000"/>
                <a:lumMod val="100000"/>
              </a:schemeClr>
            </a:gs>
            <a:gs pos="50000">
              <a:schemeClr val="accent2">
                <a:hueOff val="-294232"/>
                <a:satOff val="1406"/>
                <a:lumOff val="196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294232"/>
                <a:satOff val="1406"/>
                <a:lumOff val="196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noProof="0" dirty="0">
              <a:solidFill>
                <a:schemeClr val="bg1"/>
              </a:solidFill>
            </a:rPr>
            <a:t>comune</a:t>
          </a:r>
        </a:p>
      </dsp:txBody>
      <dsp:txXfrm>
        <a:off x="3256252" y="1554215"/>
        <a:ext cx="1315386" cy="823805"/>
      </dsp:txXfrm>
    </dsp:sp>
    <dsp:sp modelId="{48BB7BDC-C048-4E69-ACAB-ECF95ED26C20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943554" y="1976265"/>
              </a:moveTo>
              <a:arcTo wR="1508883" hR="1508883" stAng="1082664" swAng="2626986"/>
            </a:path>
          </a:pathLst>
        </a:custGeom>
        <a:noFill/>
        <a:ln w="6350" cap="flat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1CE3A-1D32-4E92-83BA-6B4DBB6DBC61}">
      <dsp:nvSpPr>
        <dsp:cNvPr id="0" name=""/>
        <dsp:cNvSpPr/>
      </dsp:nvSpPr>
      <dsp:spPr>
        <a:xfrm>
          <a:off x="1702803" y="3018533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588464"/>
                <a:satOff val="2812"/>
                <a:lumOff val="3922"/>
                <a:alphaOff val="0"/>
                <a:satMod val="100000"/>
                <a:lumMod val="100000"/>
              </a:schemeClr>
            </a:gs>
            <a:gs pos="50000">
              <a:schemeClr val="accent2">
                <a:hueOff val="-588464"/>
                <a:satOff val="2812"/>
                <a:lumOff val="392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588464"/>
                <a:satOff val="2812"/>
                <a:lumOff val="392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noProof="0" dirty="0">
              <a:solidFill>
                <a:schemeClr val="bg1"/>
              </a:solidFill>
            </a:rPr>
            <a:t>generica</a:t>
          </a:r>
        </a:p>
      </dsp:txBody>
      <dsp:txXfrm>
        <a:off x="1747369" y="3063099"/>
        <a:ext cx="1315386" cy="823805"/>
      </dsp:txXfrm>
    </dsp:sp>
    <dsp:sp modelId="{C747AAAB-C295-45F8-80B3-C14658BB07BE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96497" y="2839009"/>
              </a:moveTo>
              <a:arcTo wR="1508883" hR="1508883" stAng="7090351" swAng="2626986"/>
            </a:path>
          </a:pathLst>
        </a:custGeom>
        <a:noFill/>
        <a:ln w="6350" cap="flat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FD5B-E336-4C25-B91A-5BA538A2118E}">
      <dsp:nvSpPr>
        <dsp:cNvPr id="0" name=""/>
        <dsp:cNvSpPr/>
      </dsp:nvSpPr>
      <dsp:spPr>
        <a:xfrm>
          <a:off x="193919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0000"/>
                <a:lumMod val="100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rtlCol="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1" kern="1200" noProof="0" dirty="0">
              <a:solidFill>
                <a:schemeClr val="bg1"/>
              </a:solidFill>
            </a:rPr>
            <a:t>X</a:t>
          </a:r>
        </a:p>
      </dsp:txBody>
      <dsp:txXfrm>
        <a:off x="238485" y="1554215"/>
        <a:ext cx="1315386" cy="823805"/>
      </dsp:txXfrm>
    </dsp:sp>
    <dsp:sp modelId="{5ACEEF5B-7780-407E-9A1B-DD9AD3C9D5C6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4211" y="1041500"/>
              </a:moveTo>
              <a:arcTo wR="1508883" hR="1508883" stAng="11882664" swAng="2626986"/>
            </a:path>
          </a:pathLst>
        </a:custGeom>
        <a:noFill/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7854D-2B51-4A8E-B5AE-10487E87CA78}">
      <dsp:nvSpPr>
        <dsp:cNvPr id="0" name=""/>
        <dsp:cNvSpPr/>
      </dsp:nvSpPr>
      <dsp:spPr>
        <a:xfrm>
          <a:off x="1702803" y="766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aggravante</a:t>
          </a:r>
        </a:p>
      </dsp:txBody>
      <dsp:txXfrm>
        <a:off x="1747369" y="45332"/>
        <a:ext cx="1315386" cy="823805"/>
      </dsp:txXfrm>
    </dsp:sp>
    <dsp:sp modelId="{C8571390-81D5-4CB3-85C5-E4D11E7CFD6A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221269" y="178757"/>
              </a:moveTo>
              <a:arcTo wR="1508883" hR="1508883" stAng="17890351" swAng="262698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D3CF3-3A37-4B6F-A6B5-4E7BBBD1546D}">
      <dsp:nvSpPr>
        <dsp:cNvPr id="0" name=""/>
        <dsp:cNvSpPr/>
      </dsp:nvSpPr>
      <dsp:spPr>
        <a:xfrm>
          <a:off x="3211686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294232"/>
                <a:satOff val="1406"/>
                <a:lumOff val="1961"/>
                <a:alphaOff val="0"/>
                <a:satMod val="100000"/>
                <a:lumMod val="100000"/>
              </a:schemeClr>
            </a:gs>
            <a:gs pos="50000">
              <a:schemeClr val="accent2">
                <a:hueOff val="-294232"/>
                <a:satOff val="1406"/>
                <a:lumOff val="196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294232"/>
                <a:satOff val="1406"/>
                <a:lumOff val="196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speciale</a:t>
          </a:r>
        </a:p>
      </dsp:txBody>
      <dsp:txXfrm>
        <a:off x="3256252" y="1554215"/>
        <a:ext cx="1315386" cy="823805"/>
      </dsp:txXfrm>
    </dsp:sp>
    <dsp:sp modelId="{48BB7BDC-C048-4E69-ACAB-ECF95ED26C20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943554" y="1976265"/>
              </a:moveTo>
              <a:arcTo wR="1508883" hR="1508883" stAng="1082664" swAng="2626986"/>
            </a:path>
          </a:pathLst>
        </a:custGeom>
        <a:noFill/>
        <a:ln w="6350" cap="flat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1CE3A-1D32-4E92-83BA-6B4DBB6DBC61}">
      <dsp:nvSpPr>
        <dsp:cNvPr id="0" name=""/>
        <dsp:cNvSpPr/>
      </dsp:nvSpPr>
      <dsp:spPr>
        <a:xfrm>
          <a:off x="1702803" y="3018533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588464"/>
                <a:satOff val="2812"/>
                <a:lumOff val="3922"/>
                <a:alphaOff val="0"/>
                <a:satMod val="100000"/>
                <a:lumMod val="100000"/>
              </a:schemeClr>
            </a:gs>
            <a:gs pos="50000">
              <a:schemeClr val="accent2">
                <a:hueOff val="-588464"/>
                <a:satOff val="2812"/>
                <a:lumOff val="392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588464"/>
                <a:satOff val="2812"/>
                <a:lumOff val="392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generica</a:t>
          </a:r>
        </a:p>
      </dsp:txBody>
      <dsp:txXfrm>
        <a:off x="1747369" y="3063099"/>
        <a:ext cx="1315386" cy="823805"/>
      </dsp:txXfrm>
    </dsp:sp>
    <dsp:sp modelId="{C747AAAB-C295-45F8-80B3-C14658BB07BE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96497" y="2839009"/>
              </a:moveTo>
              <a:arcTo wR="1508883" hR="1508883" stAng="7090351" swAng="2626986"/>
            </a:path>
          </a:pathLst>
        </a:custGeom>
        <a:noFill/>
        <a:ln w="6350" cap="flat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FD5B-E336-4C25-B91A-5BA538A2118E}">
      <dsp:nvSpPr>
        <dsp:cNvPr id="0" name=""/>
        <dsp:cNvSpPr/>
      </dsp:nvSpPr>
      <dsp:spPr>
        <a:xfrm>
          <a:off x="193919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0000"/>
                <a:lumMod val="100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rtlCol="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noProof="0" dirty="0">
              <a:solidFill>
                <a:schemeClr val="bg1"/>
              </a:solidFill>
            </a:rPr>
            <a:t>Art. 25 comma 2 Cost.</a:t>
          </a:r>
        </a:p>
      </dsp:txBody>
      <dsp:txXfrm>
        <a:off x="238485" y="1554215"/>
        <a:ext cx="1315386" cy="823805"/>
      </dsp:txXfrm>
    </dsp:sp>
    <dsp:sp modelId="{5ACEEF5B-7780-407E-9A1B-DD9AD3C9D5C6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4211" y="1041500"/>
              </a:moveTo>
              <a:arcTo wR="1508883" hR="1508883" stAng="11882664" swAng="2626986"/>
            </a:path>
          </a:pathLst>
        </a:custGeom>
        <a:noFill/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4E5A3-F3AE-4794-ABE8-672905731E8A}">
      <dsp:nvSpPr>
        <dsp:cNvPr id="0" name=""/>
        <dsp:cNvSpPr/>
      </dsp:nvSpPr>
      <dsp:spPr>
        <a:xfrm rot="16200000">
          <a:off x="741255" y="493804"/>
          <a:ext cx="1505455" cy="1353216"/>
        </a:xfrm>
        <a:prstGeom prst="teardrop">
          <a:avLst/>
        </a:prstGeom>
        <a:noFill/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E983A8-4726-42A4-977A-7FF40FC16E6F}">
      <dsp:nvSpPr>
        <dsp:cNvPr id="0" name=""/>
        <dsp:cNvSpPr/>
      </dsp:nvSpPr>
      <dsp:spPr>
        <a:xfrm flipV="1">
          <a:off x="1525229" y="1098640"/>
          <a:ext cx="2003" cy="139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04084F-AAF0-4394-A4B8-1C80AB3016EE}">
      <dsp:nvSpPr>
        <dsp:cNvPr id="0" name=""/>
        <dsp:cNvSpPr/>
      </dsp:nvSpPr>
      <dsp:spPr>
        <a:xfrm>
          <a:off x="234694" y="2689786"/>
          <a:ext cx="29812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Efficacia comune</a:t>
          </a:r>
        </a:p>
      </dsp:txBody>
      <dsp:txXfrm>
        <a:off x="234694" y="2689786"/>
        <a:ext cx="2981250" cy="1012500"/>
      </dsp:txXfrm>
    </dsp:sp>
    <dsp:sp modelId="{F7FA26C2-9A7D-456E-A3F1-57C85E3B8944}">
      <dsp:nvSpPr>
        <dsp:cNvPr id="0" name=""/>
        <dsp:cNvSpPr/>
      </dsp:nvSpPr>
      <dsp:spPr>
        <a:xfrm rot="10339515">
          <a:off x="4758361" y="232129"/>
          <a:ext cx="2393482" cy="1818562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027E61-512C-4C5C-B861-C214EB2B7051}">
      <dsp:nvSpPr>
        <dsp:cNvPr id="0" name=""/>
        <dsp:cNvSpPr/>
      </dsp:nvSpPr>
      <dsp:spPr>
        <a:xfrm>
          <a:off x="4541173" y="629949"/>
          <a:ext cx="976052" cy="1093084"/>
        </a:xfrm>
        <a:prstGeom prst="rect">
          <a:avLst/>
        </a:prstGeom>
        <a:noFill/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3CA5A9-4015-4F4C-A300-8CD9B37F28EC}">
      <dsp:nvSpPr>
        <dsp:cNvPr id="0" name=""/>
        <dsp:cNvSpPr/>
      </dsp:nvSpPr>
      <dsp:spPr>
        <a:xfrm>
          <a:off x="5545731" y="2621004"/>
          <a:ext cx="29812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cap="all" noProof="0" dirty="0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latin typeface="Century Gothic" panose="020B0502020202020204"/>
              <a:ea typeface="+mn-ea"/>
              <a:cs typeface="+mn-cs"/>
            </a:rPr>
            <a:t>efficacia speciale</a:t>
          </a:r>
        </a:p>
      </dsp:txBody>
      <dsp:txXfrm>
        <a:off x="5545731" y="2621004"/>
        <a:ext cx="2981250" cy="1012500"/>
      </dsp:txXfrm>
    </dsp:sp>
    <dsp:sp modelId="{6E502D37-0C18-4C1D-B5B6-1EE0F7480188}">
      <dsp:nvSpPr>
        <dsp:cNvPr id="0" name=""/>
        <dsp:cNvSpPr/>
      </dsp:nvSpPr>
      <dsp:spPr>
        <a:xfrm rot="16200000">
          <a:off x="7677862" y="225928"/>
          <a:ext cx="1828019" cy="1818562"/>
        </a:xfrm>
        <a:prstGeom prst="teardrop">
          <a:avLst/>
        </a:prstGeom>
        <a:noFill/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91F4F3-1EE7-4DA5-9945-2BDB8BB6DF14}">
      <dsp:nvSpPr>
        <dsp:cNvPr id="0" name=""/>
        <dsp:cNvSpPr/>
      </dsp:nvSpPr>
      <dsp:spPr>
        <a:xfrm>
          <a:off x="8010450" y="597299"/>
          <a:ext cx="1043437" cy="1043437"/>
        </a:xfrm>
        <a:prstGeom prst="rect">
          <a:avLst/>
        </a:prstGeom>
        <a:noFill/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3AA4CD-88DE-4BAA-9BCF-1DE9D253FCAA}">
      <dsp:nvSpPr>
        <dsp:cNvPr id="0" name=""/>
        <dsp:cNvSpPr/>
      </dsp:nvSpPr>
      <dsp:spPr>
        <a:xfrm>
          <a:off x="7041543" y="2652210"/>
          <a:ext cx="2981250" cy="101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it-IT" sz="3200" kern="1200" noProof="0" dirty="0"/>
        </a:p>
      </dsp:txBody>
      <dsp:txXfrm>
        <a:off x="7041543" y="2652210"/>
        <a:ext cx="2981250" cy="101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4E5A3-F3AE-4794-ABE8-672905731E8A}">
      <dsp:nvSpPr>
        <dsp:cNvPr id="0" name=""/>
        <dsp:cNvSpPr/>
      </dsp:nvSpPr>
      <dsp:spPr>
        <a:xfrm rot="16200000">
          <a:off x="794989" y="1125545"/>
          <a:ext cx="1562264" cy="1404281"/>
        </a:xfrm>
        <a:prstGeom prst="teardrop">
          <a:avLst/>
        </a:prstGeom>
        <a:noFill/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E983A8-4726-42A4-977A-7FF40FC16E6F}">
      <dsp:nvSpPr>
        <dsp:cNvPr id="0" name=""/>
        <dsp:cNvSpPr/>
      </dsp:nvSpPr>
      <dsp:spPr>
        <a:xfrm flipV="1">
          <a:off x="1608548" y="1753205"/>
          <a:ext cx="2079" cy="145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04084F-AAF0-4394-A4B8-1C80AB3016EE}">
      <dsp:nvSpPr>
        <dsp:cNvPr id="0" name=""/>
        <dsp:cNvSpPr/>
      </dsp:nvSpPr>
      <dsp:spPr>
        <a:xfrm>
          <a:off x="22834" y="3062796"/>
          <a:ext cx="3093750" cy="47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ingiuria</a:t>
          </a:r>
        </a:p>
      </dsp:txBody>
      <dsp:txXfrm>
        <a:off x="22834" y="3062796"/>
        <a:ext cx="3093750" cy="47995"/>
      </dsp:txXfrm>
    </dsp:sp>
    <dsp:sp modelId="{F7FA26C2-9A7D-456E-A3F1-57C85E3B8944}">
      <dsp:nvSpPr>
        <dsp:cNvPr id="0" name=""/>
        <dsp:cNvSpPr/>
      </dsp:nvSpPr>
      <dsp:spPr>
        <a:xfrm rot="16200000">
          <a:off x="4339158" y="569460"/>
          <a:ext cx="1887187" cy="1887187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027E61-512C-4C5C-B861-C214EB2B7051}">
      <dsp:nvSpPr>
        <dsp:cNvPr id="0" name=""/>
        <dsp:cNvSpPr/>
      </dsp:nvSpPr>
      <dsp:spPr>
        <a:xfrm>
          <a:off x="4738301" y="1218925"/>
          <a:ext cx="1012884" cy="1134332"/>
        </a:xfrm>
        <a:prstGeom prst="rect">
          <a:avLst/>
        </a:prstGeom>
        <a:noFill/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3CA5A9-4015-4F4C-A300-8CD9B37F28EC}">
      <dsp:nvSpPr>
        <dsp:cNvPr id="0" name=""/>
        <dsp:cNvSpPr/>
      </dsp:nvSpPr>
      <dsp:spPr>
        <a:xfrm>
          <a:off x="3697869" y="3108906"/>
          <a:ext cx="3093750" cy="239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diffamazione</a:t>
          </a:r>
        </a:p>
      </dsp:txBody>
      <dsp:txXfrm>
        <a:off x="3697869" y="3108906"/>
        <a:ext cx="3093750" cy="239604"/>
      </dsp:txXfrm>
    </dsp:sp>
    <dsp:sp modelId="{6E502D37-0C18-4C1D-B5B6-1EE0F7480188}">
      <dsp:nvSpPr>
        <dsp:cNvPr id="0" name=""/>
        <dsp:cNvSpPr/>
      </dsp:nvSpPr>
      <dsp:spPr>
        <a:xfrm rot="16200000">
          <a:off x="7823046" y="413212"/>
          <a:ext cx="1929705" cy="2133767"/>
        </a:xfrm>
        <a:prstGeom prst="teardrop">
          <a:avLst/>
        </a:prstGeom>
        <a:solidFill>
          <a:schemeClr val="accent1"/>
        </a:soli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91F4F3-1EE7-4DA5-9945-2BDB8BB6DF14}">
      <dsp:nvSpPr>
        <dsp:cNvPr id="0" name=""/>
        <dsp:cNvSpPr/>
      </dsp:nvSpPr>
      <dsp:spPr>
        <a:xfrm>
          <a:off x="8452990" y="706365"/>
          <a:ext cx="1082812" cy="1082812"/>
        </a:xfrm>
        <a:prstGeom prst="rect">
          <a:avLst/>
        </a:prstGeom>
        <a:noFill/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3AA4CD-88DE-4BAA-9BCF-1DE9D253FCAA}">
      <dsp:nvSpPr>
        <dsp:cNvPr id="0" name=""/>
        <dsp:cNvSpPr/>
      </dsp:nvSpPr>
      <dsp:spPr>
        <a:xfrm>
          <a:off x="7323249" y="3203542"/>
          <a:ext cx="3093750" cy="56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Oltraggio</a:t>
          </a:r>
        </a:p>
        <a:p>
          <a:pPr marL="0" lvl="0" indent="0" algn="ctr" defTabSz="1422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it-IT" sz="3200" kern="1200" noProof="0" dirty="0"/>
            <a:t> a </a:t>
          </a:r>
          <a:r>
            <a:rPr lang="it-IT" sz="3200" kern="1200" noProof="0" dirty="0" err="1"/>
            <a:t>p.u</a:t>
          </a:r>
          <a:r>
            <a:rPr lang="it-IT" sz="3200" kern="1200" noProof="0" dirty="0"/>
            <a:t>.</a:t>
          </a:r>
        </a:p>
      </dsp:txBody>
      <dsp:txXfrm>
        <a:off x="7323249" y="3203542"/>
        <a:ext cx="3093750" cy="5601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7854D-2B51-4A8E-B5AE-10487E87CA78}">
      <dsp:nvSpPr>
        <dsp:cNvPr id="0" name=""/>
        <dsp:cNvSpPr/>
      </dsp:nvSpPr>
      <dsp:spPr>
        <a:xfrm>
          <a:off x="1702803" y="766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rtlCol="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noProof="0" dirty="0">
              <a:solidFill>
                <a:schemeClr val="bg1"/>
              </a:solidFill>
            </a:rPr>
            <a:t>offesa all’onore o al decoro</a:t>
          </a:r>
        </a:p>
      </dsp:txBody>
      <dsp:txXfrm>
        <a:off x="1747369" y="45332"/>
        <a:ext cx="1315386" cy="823805"/>
      </dsp:txXfrm>
    </dsp:sp>
    <dsp:sp modelId="{C8571390-81D5-4CB3-85C5-E4D11E7CFD6A}">
      <dsp:nvSpPr>
        <dsp:cNvPr id="0" name=""/>
        <dsp:cNvSpPr/>
      </dsp:nvSpPr>
      <dsp:spPr>
        <a:xfrm>
          <a:off x="847840" y="430678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268726" y="205285"/>
              </a:moveTo>
              <a:arcTo wR="1508883" hR="1508883" stAng="18014226" swAng="2438244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D3CF3-3A37-4B6F-A6B5-4E7BBBD1546D}">
      <dsp:nvSpPr>
        <dsp:cNvPr id="0" name=""/>
        <dsp:cNvSpPr/>
      </dsp:nvSpPr>
      <dsp:spPr>
        <a:xfrm>
          <a:off x="3173986" y="1455295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294232"/>
                <a:satOff val="1406"/>
                <a:lumOff val="1961"/>
                <a:alphaOff val="0"/>
                <a:satMod val="100000"/>
                <a:lumMod val="100000"/>
              </a:schemeClr>
            </a:gs>
            <a:gs pos="50000">
              <a:schemeClr val="accent2">
                <a:hueOff val="-294232"/>
                <a:satOff val="1406"/>
                <a:lumOff val="196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294232"/>
                <a:satOff val="1406"/>
                <a:lumOff val="196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rtlCol="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500" b="1" kern="1200" noProof="0" dirty="0">
              <a:solidFill>
                <a:schemeClr val="bg1"/>
              </a:solidFill>
            </a:rPr>
            <a:t>presenza dell’offeso</a:t>
          </a:r>
        </a:p>
      </dsp:txBody>
      <dsp:txXfrm>
        <a:off x="3218552" y="1499861"/>
        <a:ext cx="1315386" cy="823805"/>
      </dsp:txXfrm>
    </dsp:sp>
    <dsp:sp modelId="{48BB7BDC-C048-4E69-ACAB-ECF95ED26C20}">
      <dsp:nvSpPr>
        <dsp:cNvPr id="0" name=""/>
        <dsp:cNvSpPr/>
      </dsp:nvSpPr>
      <dsp:spPr>
        <a:xfrm>
          <a:off x="851530" y="481683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966752" y="1897914"/>
              </a:moveTo>
              <a:arcTo wR="1508883" hR="1508883" stAng="896471" swAng="2696541"/>
            </a:path>
          </a:pathLst>
        </a:custGeom>
        <a:noFill/>
        <a:ln w="6350" cap="flat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1CE3A-1D32-4E92-83BA-6B4DBB6DBC61}">
      <dsp:nvSpPr>
        <dsp:cNvPr id="0" name=""/>
        <dsp:cNvSpPr/>
      </dsp:nvSpPr>
      <dsp:spPr>
        <a:xfrm>
          <a:off x="1702803" y="3018533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588464"/>
                <a:satOff val="2812"/>
                <a:lumOff val="3922"/>
                <a:alphaOff val="0"/>
                <a:satMod val="100000"/>
                <a:lumMod val="100000"/>
              </a:schemeClr>
            </a:gs>
            <a:gs pos="50000">
              <a:schemeClr val="accent2">
                <a:hueOff val="-588464"/>
                <a:satOff val="2812"/>
                <a:lumOff val="392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588464"/>
                <a:satOff val="2812"/>
                <a:lumOff val="392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rtlCol="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noProof="0" dirty="0">
              <a:solidFill>
                <a:schemeClr val="bg1"/>
              </a:solidFill>
            </a:rPr>
            <a:t>possibili</a:t>
          </a: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noProof="0" dirty="0">
              <a:solidFill>
                <a:schemeClr val="bg1"/>
              </a:solidFill>
            </a:rPr>
            <a:t>diversi mezzi</a:t>
          </a:r>
        </a:p>
      </dsp:txBody>
      <dsp:txXfrm>
        <a:off x="1747369" y="3063099"/>
        <a:ext cx="1315386" cy="823805"/>
      </dsp:txXfrm>
    </dsp:sp>
    <dsp:sp modelId="{C747AAAB-C295-45F8-80B3-C14658BB07BE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96497" y="2839009"/>
              </a:moveTo>
              <a:arcTo wR="1508883" hR="1508883" stAng="7090351" swAng="2626986"/>
            </a:path>
          </a:pathLst>
        </a:custGeom>
        <a:noFill/>
        <a:ln w="6350" cap="flat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FD5B-E336-4C25-B91A-5BA538A2118E}">
      <dsp:nvSpPr>
        <dsp:cNvPr id="0" name=""/>
        <dsp:cNvSpPr/>
      </dsp:nvSpPr>
      <dsp:spPr>
        <a:xfrm>
          <a:off x="193919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0000"/>
                <a:lumMod val="100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rtlCol="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b="1" kern="1200" noProof="0" dirty="0">
              <a:solidFill>
                <a:schemeClr val="bg1"/>
              </a:solidFill>
            </a:rPr>
            <a:t>sanzione pecuniaria civile</a:t>
          </a:r>
        </a:p>
      </dsp:txBody>
      <dsp:txXfrm>
        <a:off x="238485" y="1554215"/>
        <a:ext cx="1315386" cy="823805"/>
      </dsp:txXfrm>
    </dsp:sp>
    <dsp:sp modelId="{5ACEEF5B-7780-407E-9A1B-DD9AD3C9D5C6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4211" y="1041500"/>
              </a:moveTo>
              <a:arcTo wR="1508883" hR="1508883" stAng="11882664" swAng="2626986"/>
            </a:path>
          </a:pathLst>
        </a:custGeom>
        <a:noFill/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7854D-2B51-4A8E-B5AE-10487E87CA78}">
      <dsp:nvSpPr>
        <dsp:cNvPr id="0" name=""/>
        <dsp:cNvSpPr/>
      </dsp:nvSpPr>
      <dsp:spPr>
        <a:xfrm>
          <a:off x="1702803" y="766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noProof="0" dirty="0">
              <a:solidFill>
                <a:schemeClr val="bg1"/>
              </a:solidFill>
            </a:rPr>
            <a:t>offesa alla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noProof="0" dirty="0">
              <a:solidFill>
                <a:schemeClr val="bg1"/>
              </a:solidFill>
            </a:rPr>
            <a:t>reputazione</a:t>
          </a:r>
        </a:p>
      </dsp:txBody>
      <dsp:txXfrm>
        <a:off x="1747369" y="45332"/>
        <a:ext cx="1315386" cy="823805"/>
      </dsp:txXfrm>
    </dsp:sp>
    <dsp:sp modelId="{C8571390-81D5-4CB3-85C5-E4D11E7CFD6A}">
      <dsp:nvSpPr>
        <dsp:cNvPr id="0" name=""/>
        <dsp:cNvSpPr/>
      </dsp:nvSpPr>
      <dsp:spPr>
        <a:xfrm>
          <a:off x="847840" y="430678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268726" y="205285"/>
              </a:moveTo>
              <a:arcTo wR="1508883" hR="1508883" stAng="18014226" swAng="2438244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D3CF3-3A37-4B6F-A6B5-4E7BBBD1546D}">
      <dsp:nvSpPr>
        <dsp:cNvPr id="0" name=""/>
        <dsp:cNvSpPr/>
      </dsp:nvSpPr>
      <dsp:spPr>
        <a:xfrm>
          <a:off x="3173986" y="1455295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294232"/>
                <a:satOff val="1406"/>
                <a:lumOff val="1961"/>
                <a:alphaOff val="0"/>
                <a:satMod val="100000"/>
                <a:lumMod val="100000"/>
              </a:schemeClr>
            </a:gs>
            <a:gs pos="50000">
              <a:schemeClr val="accent2">
                <a:hueOff val="-294232"/>
                <a:satOff val="1406"/>
                <a:lumOff val="1961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294232"/>
                <a:satOff val="1406"/>
                <a:lumOff val="1961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400" b="1" kern="1200" noProof="0" dirty="0">
              <a:solidFill>
                <a:schemeClr val="bg1"/>
              </a:solidFill>
            </a:rPr>
            <a:t>prova liberatoria</a:t>
          </a:r>
        </a:p>
      </dsp:txBody>
      <dsp:txXfrm>
        <a:off x="3218552" y="1499861"/>
        <a:ext cx="1315386" cy="823805"/>
      </dsp:txXfrm>
    </dsp:sp>
    <dsp:sp modelId="{48BB7BDC-C048-4E69-ACAB-ECF95ED26C20}">
      <dsp:nvSpPr>
        <dsp:cNvPr id="0" name=""/>
        <dsp:cNvSpPr/>
      </dsp:nvSpPr>
      <dsp:spPr>
        <a:xfrm>
          <a:off x="851530" y="481683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2966752" y="1897914"/>
              </a:moveTo>
              <a:arcTo wR="1508883" hR="1508883" stAng="896471" swAng="2696541"/>
            </a:path>
          </a:pathLst>
        </a:custGeom>
        <a:noFill/>
        <a:ln w="6350" cap="flat" cmpd="sng" algn="ctr">
          <a:solidFill>
            <a:schemeClr val="accent2">
              <a:hueOff val="-294232"/>
              <a:satOff val="1406"/>
              <a:lumOff val="196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21CE3A-1D32-4E92-83BA-6B4DBB6DBC61}">
      <dsp:nvSpPr>
        <dsp:cNvPr id="0" name=""/>
        <dsp:cNvSpPr/>
      </dsp:nvSpPr>
      <dsp:spPr>
        <a:xfrm>
          <a:off x="1702803" y="3018533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588464"/>
                <a:satOff val="2812"/>
                <a:lumOff val="3922"/>
                <a:alphaOff val="0"/>
                <a:satMod val="100000"/>
                <a:lumMod val="100000"/>
              </a:schemeClr>
            </a:gs>
            <a:gs pos="50000">
              <a:schemeClr val="accent2">
                <a:hueOff val="-588464"/>
                <a:satOff val="2812"/>
                <a:lumOff val="392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588464"/>
                <a:satOff val="2812"/>
                <a:lumOff val="392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noProof="0" dirty="0">
              <a:solidFill>
                <a:schemeClr val="bg1"/>
              </a:solidFill>
            </a:rPr>
            <a:t>provocazione scriminante</a:t>
          </a:r>
        </a:p>
      </dsp:txBody>
      <dsp:txXfrm>
        <a:off x="1747369" y="3063099"/>
        <a:ext cx="1315386" cy="823805"/>
      </dsp:txXfrm>
    </dsp:sp>
    <dsp:sp modelId="{C747AAAB-C295-45F8-80B3-C14658BB07BE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96497" y="2839009"/>
              </a:moveTo>
              <a:arcTo wR="1508883" hR="1508883" stAng="7090351" swAng="2626986"/>
            </a:path>
          </a:pathLst>
        </a:custGeom>
        <a:noFill/>
        <a:ln w="6350" cap="flat" cmpd="sng" algn="ctr">
          <a:solidFill>
            <a:schemeClr val="accent2">
              <a:hueOff val="-588464"/>
              <a:satOff val="2812"/>
              <a:lumOff val="39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DFD5B-E336-4C25-B91A-5BA538A2118E}">
      <dsp:nvSpPr>
        <dsp:cNvPr id="0" name=""/>
        <dsp:cNvSpPr/>
      </dsp:nvSpPr>
      <dsp:spPr>
        <a:xfrm>
          <a:off x="193919" y="1509649"/>
          <a:ext cx="1404518" cy="912937"/>
        </a:xfrm>
        <a:prstGeom prst="roundRect">
          <a:avLst/>
        </a:prstGeom>
        <a:gradFill rotWithShape="0">
          <a:gsLst>
            <a:gs pos="0">
              <a:schemeClr val="accent2">
                <a:hueOff val="-882696"/>
                <a:satOff val="4218"/>
                <a:lumOff val="5883"/>
                <a:alphaOff val="0"/>
                <a:satMod val="100000"/>
                <a:lumMod val="100000"/>
              </a:schemeClr>
            </a:gs>
            <a:gs pos="50000">
              <a:schemeClr val="accent2">
                <a:hueOff val="-882696"/>
                <a:satOff val="4218"/>
                <a:lumOff val="5883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2">
                <a:hueOff val="-882696"/>
                <a:satOff val="4218"/>
                <a:lumOff val="5883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noProof="0" dirty="0">
              <a:solidFill>
                <a:schemeClr val="bg1"/>
              </a:solidFill>
            </a:rPr>
            <a:t>querela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noProof="0" dirty="0">
              <a:solidFill>
                <a:schemeClr val="bg1"/>
              </a:solidFill>
            </a:rPr>
            <a:t>reclusione o multa</a:t>
          </a:r>
        </a:p>
      </dsp:txBody>
      <dsp:txXfrm>
        <a:off x="238485" y="1554215"/>
        <a:ext cx="1315386" cy="823805"/>
      </dsp:txXfrm>
    </dsp:sp>
    <dsp:sp modelId="{5ACEEF5B-7780-407E-9A1B-DD9AD3C9D5C6}">
      <dsp:nvSpPr>
        <dsp:cNvPr id="0" name=""/>
        <dsp:cNvSpPr/>
      </dsp:nvSpPr>
      <dsp:spPr>
        <a:xfrm>
          <a:off x="896179" y="457235"/>
          <a:ext cx="3017766" cy="3017766"/>
        </a:xfrm>
        <a:custGeom>
          <a:avLst/>
          <a:gdLst/>
          <a:ahLst/>
          <a:cxnLst/>
          <a:rect l="0" t="0" r="0" b="0"/>
          <a:pathLst>
            <a:path>
              <a:moveTo>
                <a:pt x="74211" y="1041500"/>
              </a:moveTo>
              <a:arcTo wR="1508883" hR="1508883" stAng="11882664" swAng="2626986"/>
            </a:path>
          </a:pathLst>
        </a:custGeom>
        <a:noFill/>
        <a:ln w="6350" cap="flat" cmpd="sng" algn="ctr">
          <a:solidFill>
            <a:schemeClr val="accent2">
              <a:hueOff val="-882696"/>
              <a:satOff val="4218"/>
              <a:lumOff val="588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95907CB0-15D0-4812-B2A4-983AD82178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D0ED19B-AB81-43E9-81CF-80FFA9158A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BCFCD-6D28-4A9D-B49F-22CB181101DD}" type="datetime1">
              <a:rPr lang="it-IT" smtClean="0"/>
              <a:t>08/10/20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F47607-E7AF-44E3-AF06-0623C6890D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46B28F-D322-4005-9B3F-45D6506AE4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2C172-B949-4ECF-BCA9-6929093BFE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775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D1ACB-28CD-4C6B-9168-79720F0E0904}" type="datetime1">
              <a:rPr lang="it-IT" smtClean="0"/>
              <a:pPr/>
              <a:t>08/10/20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dirty="0"/>
              <a:t>Modificare gli stili del testo dello schema</a:t>
            </a:r>
          </a:p>
          <a:p>
            <a:pPr lvl="1"/>
            <a:r>
              <a:rPr lang="it-IT" noProof="0" dirty="0"/>
              <a:t>Secondo livello</a:t>
            </a:r>
          </a:p>
          <a:p>
            <a:pPr lvl="2"/>
            <a:r>
              <a:rPr lang="it-IT" noProof="0" dirty="0"/>
              <a:t>Terzo livello</a:t>
            </a:r>
          </a:p>
          <a:p>
            <a:pPr lvl="3"/>
            <a:r>
              <a:rPr lang="it-IT" noProof="0" dirty="0"/>
              <a:t>Quarto livello</a:t>
            </a:r>
          </a:p>
          <a:p>
            <a:pPr lvl="4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3F96B-63C6-4CE6-9743-2363410B7ADE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8994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noProof="0" smtClean="0"/>
              <a:t>1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607050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0848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579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058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585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188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690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20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09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7068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327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883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919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23F96B-63C6-4CE6-9743-2363410B7ADE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682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>
            <a:extLst>
              <a:ext uri="{FF2B5EF4-FFF2-40B4-BE49-F238E27FC236}">
                <a16:creationId xmlns:a16="http://schemas.microsoft.com/office/drawing/2014/main" id="{D7C13395-6350-40F3-924D-17E34E8B0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1BF65B-3AAE-48B5-87CE-D69E0A54643A}" type="slidenum">
              <a:rPr lang="it-IT" altLang="it-IT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it-IT" altLang="it-IT">
              <a:latin typeface="Tahoma" panose="020B0604030504040204" pitchFamily="34" charset="0"/>
            </a:endParaRPr>
          </a:p>
        </p:txBody>
      </p:sp>
      <p:sp>
        <p:nvSpPr>
          <p:cNvPr id="188419" name="Rectangle 2">
            <a:extLst>
              <a:ext uri="{FF2B5EF4-FFF2-40B4-BE49-F238E27FC236}">
                <a16:creationId xmlns:a16="http://schemas.microsoft.com/office/drawing/2014/main" id="{43FA9996-4142-493A-AF3D-2F3594FB6B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20" name="Rectangle 3">
            <a:extLst>
              <a:ext uri="{FF2B5EF4-FFF2-40B4-BE49-F238E27FC236}">
                <a16:creationId xmlns:a16="http://schemas.microsoft.com/office/drawing/2014/main" id="{C8BBDBF9-CA59-454D-B134-7366A87CC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uppo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7DC1CD74-0C69-4DE3-8AA2-2E08A1CFE178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7E3E3-1937-4892-A4B4-3D363338DDEA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C3D6A681-5E07-48E5-806A-CE18DFB695C6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29018-9D7F-4F47-9827-7048B3390C4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FF01-1965-4214-97CC-C6571E997CBB}" type="datetimeFigureOut">
              <a:rPr lang="it-IT"/>
              <a:pPr>
                <a:defRPr/>
              </a:pPr>
              <a:t>08/10/20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8E218-7430-4D68-B565-BE7EFDC6D84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C881F-16D7-40A7-B000-297C19136A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5C81509-2838-41BD-8CB3-69A4C12ED3E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735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 sz="1800"/>
            </a:lvl1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AC6A16A-5D17-435F-9CCE-D603C91D5E3A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uppo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Connettore diritto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ttore diritto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diritto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F6824557-8446-42BC-8690-9EC05AB98525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A6D42E0C-40C7-49FF-8BED-3B55571A4754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BF2643A-F081-40B8-ABA6-1461E1C76AF3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9E5B8BAB-30D4-4D31-AF39-F45DBCD80856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743B0EF-5E7E-404A-8104-6CD9C1CAE2B2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ttangolo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790575" y="704850"/>
            <a:ext cx="7562850" cy="51435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3FFC940-62FB-467B-A989-38FD2DB0BF6E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  <p:sp>
        <p:nvSpPr>
          <p:cNvPr id="11" name="Rettangolo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tangolo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945C9C21-360D-413B-820D-BD07EE275401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pPr rtl="0"/>
            <a:fld id="{8CF2DC19-B9F2-44BF-BC5F-6B3091D6639B}" type="datetime1">
              <a:rPr lang="it-IT" noProof="0" smtClean="0"/>
              <a:t>08/10/20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pPr rtl="0"/>
            <a:fld id="{4FAB73BC-B049-4115-A692-8D63A059BFB8}" type="slidenum">
              <a:rPr lang="it-IT" noProof="0" smtClean="0"/>
              <a:pPr/>
              <a:t>‹N›</a:t>
            </a:fld>
            <a:endParaRPr lang="it-I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13.jp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14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15.jp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b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0.jp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1.jp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2.jp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>
            <a:extLst>
              <a:ext uri="{FF2B5EF4-FFF2-40B4-BE49-F238E27FC236}">
                <a16:creationId xmlns:a16="http://schemas.microsoft.com/office/drawing/2014/main" id="{93BFCDB3-13C4-4D69-848D-3F1F4D6B8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CC2B9599-6E7A-4DD2-B13A-B4F68A135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/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3E377648-1ED1-4112-805B-16C14CE9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909241" cy="557107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/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D63B59CB-289C-4850-A932-358B9E412B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877" y="806752"/>
            <a:ext cx="6570161" cy="5244497"/>
          </a:xfrm>
          <a:prstGeom prst="rect">
            <a:avLst/>
          </a:prstGeom>
          <a:solidFill>
            <a:schemeClr val="tx1"/>
          </a:solidFill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CA6895E3-C8BD-4010-B9E7-E43BA3DCF21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1201" y="1091433"/>
            <a:ext cx="6233513" cy="4675134"/>
          </a:xfrm>
          <a:prstGeom prst="rect">
            <a:avLst/>
          </a:prstGeom>
        </p:spPr>
      </p:pic>
      <p:sp>
        <p:nvSpPr>
          <p:cNvPr id="32" name="Rettangolo 31">
            <a:extLst>
              <a:ext uri="{FF2B5EF4-FFF2-40B4-BE49-F238E27FC236}">
                <a16:creationId xmlns:a16="http://schemas.microsoft.com/office/drawing/2014/main" id="{98867647-07B7-4265-832F-DE0E80979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37837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516AC468-2C3D-4337-A9A2-81175F6D5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A873262-74DB-4FD1-9625-E4616CF01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43777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09F3D15D-CB95-47AD-87F5-9CFF84F61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52137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0024" y="1442916"/>
            <a:ext cx="3238829" cy="4957884"/>
          </a:xfrm>
        </p:spPr>
        <p:txBody>
          <a:bodyPr rtlCol="0">
            <a:norm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CORSO DI </a:t>
            </a:r>
            <a:b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DIRITTO PENALE</a:t>
            </a:r>
            <a:b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it-IT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Claudia Pecorella</a:t>
            </a:r>
            <a:b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it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unedì 5 ottobre 2020</a:t>
            </a:r>
            <a:endParaRPr lang="it-IT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6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>
            <a:extLst>
              <a:ext uri="{FF2B5EF4-FFF2-40B4-BE49-F238E27FC236}">
                <a16:creationId xmlns:a16="http://schemas.microsoft.com/office/drawing/2014/main" id="{06FF3823-BBAD-4D28-B6DB-E416E2409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E20F056-0FFD-4EE9-BDCB-8963C7F8B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87507ED7-71D7-4B95-8D4F-7B3E18623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AA38E6D2-F0D9-4B69-ABEB-EB70412E8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35880" y="1267730"/>
            <a:ext cx="1920240" cy="731520"/>
            <a:chOff x="4828372" y="1267730"/>
            <a:chExt cx="2227748" cy="731520"/>
          </a:xfrm>
        </p:grpSpPr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025EA075-7728-48F3-B18E-92389160D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5880" y="1267730"/>
              <a:ext cx="192024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1115E6AD-1E2A-40FE-B424-56271D8A8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28372" y="1267730"/>
              <a:ext cx="1567331" cy="645295"/>
              <a:chOff x="5318306" y="1386268"/>
              <a:chExt cx="1567331" cy="645295"/>
            </a:xfrm>
          </p:grpSpPr>
          <p:cxnSp>
            <p:nvCxnSpPr>
              <p:cNvPr id="23" name="Connettore diritto 22">
                <a:extLst>
                  <a:ext uri="{FF2B5EF4-FFF2-40B4-BE49-F238E27FC236}">
                    <a16:creationId xmlns:a16="http://schemas.microsoft.com/office/drawing/2014/main" id="{D2CFBBA0-D70F-4068-8385-B020EA21AA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5318306" y="1386268"/>
                <a:ext cx="0" cy="64008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diritto 23">
                <a:extLst>
                  <a:ext uri="{FF2B5EF4-FFF2-40B4-BE49-F238E27FC236}">
                    <a16:creationId xmlns:a16="http://schemas.microsoft.com/office/drawing/2014/main" id="{D963F62F-FFD6-43CD-BE0D-00770BB97C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6885637" y="1386268"/>
                <a:ext cx="0" cy="64008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875688F4-0BFA-49D0-92B0-84CBE5508B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5318306" y="2031563"/>
                <a:ext cx="1567331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9" name="Immagine 8" descr="Fiori vivaci">
            <a:extLst>
              <a:ext uri="{FF2B5EF4-FFF2-40B4-BE49-F238E27FC236}">
                <a16:creationId xmlns:a16="http://schemas.microsoft.com/office/drawing/2014/main" id="{E3AED392-F4FF-45D7-9A91-FD20E7E29C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Rettangolo 26">
            <a:extLst>
              <a:ext uri="{FF2B5EF4-FFF2-40B4-BE49-F238E27FC236}">
                <a16:creationId xmlns:a16="http://schemas.microsoft.com/office/drawing/2014/main" id="{7BB58C53-AF1A-4577-9FD9-2A6A3DDEA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E5F7F7DE-2DAA-4260-B379-423DEC36F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22BAEBB-B897-4E2E-8BE7-753F1060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707" y="2610111"/>
            <a:ext cx="9068586" cy="18833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rtl="0"/>
            <a:r>
              <a:rPr lang="it-IT" dirty="0"/>
              <a:t>I delitti contro l’onore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3C0C984F-4779-40F8-A8DC-59DD7615B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7D5430C-DB52-4EA6-8319-C7AC4C171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166ECFA-EC1E-4CD9-A9CC-1EBFE29AB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C746FE2E-3188-4CA0-96F7-21A68D1B1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873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ttangolo 13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5" name="Immagine 2" descr="Primo piano di foglie">
            <a:extLst>
              <a:ext uri="{FF2B5EF4-FFF2-40B4-BE49-F238E27FC236}">
                <a16:creationId xmlns:a16="http://schemas.microsoft.com/office/drawing/2014/main" id="{C542C31E-A9A6-4196-9C15-D9E26F2B2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4696" y="-237734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850B972-0B7A-40CD-9E79-07E8A87A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6403"/>
          </a:xfrm>
        </p:spPr>
        <p:txBody>
          <a:bodyPr rtlCol="0">
            <a:normAutofit/>
          </a:bodyPr>
          <a:lstStyle/>
          <a:p>
            <a:pPr algn="ctr" rtl="0">
              <a:tabLst>
                <a:tab pos="4119563" algn="l"/>
              </a:tabLst>
            </a:pPr>
            <a:r>
              <a:rPr lang="it-IT" dirty="0"/>
              <a:t>fattispecie tipiche</a:t>
            </a:r>
          </a:p>
        </p:txBody>
      </p:sp>
      <p:graphicFrame>
        <p:nvGraphicFramePr>
          <p:cNvPr id="9" name="Segnaposto contenuto 8" descr="Icone SmartArt">
            <a:extLst>
              <a:ext uri="{FF2B5EF4-FFF2-40B4-BE49-F238E27FC236}">
                <a16:creationId xmlns:a16="http://schemas.microsoft.com/office/drawing/2014/main" id="{8FF6EDB8-0D3A-4193-BDFE-DD56CEA7D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451876"/>
              </p:ext>
            </p:extLst>
          </p:nvPr>
        </p:nvGraphicFramePr>
        <p:xfrm>
          <a:off x="888665" y="1766731"/>
          <a:ext cx="10489488" cy="434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A805535C-0A8B-47E6-BAF5-C514F732918D}"/>
              </a:ext>
            </a:extLst>
          </p:cNvPr>
          <p:cNvCxnSpPr>
            <a:cxnSpLocks/>
          </p:cNvCxnSpPr>
          <p:nvPr/>
        </p:nvCxnSpPr>
        <p:spPr>
          <a:xfrm flipV="1">
            <a:off x="2458387" y="2488368"/>
            <a:ext cx="0" cy="9406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Goccia 11">
            <a:extLst>
              <a:ext uri="{FF2B5EF4-FFF2-40B4-BE49-F238E27FC236}">
                <a16:creationId xmlns:a16="http://schemas.microsoft.com/office/drawing/2014/main" id="{51355700-0880-4CC3-BA62-E566C6DEE0CE}"/>
              </a:ext>
            </a:extLst>
          </p:cNvPr>
          <p:cNvSpPr/>
          <p:nvPr/>
        </p:nvSpPr>
        <p:spPr>
          <a:xfrm>
            <a:off x="1556769" y="2281980"/>
            <a:ext cx="2025547" cy="1818562"/>
          </a:xfrm>
          <a:prstGeom prst="teardrop">
            <a:avLst/>
          </a:prstGeom>
          <a:solidFill>
            <a:schemeClr val="accent1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hueOff val="207253"/>
              <a:satOff val="19748"/>
              <a:lumOff val="-8236"/>
              <a:alphaOff val="0"/>
            </a:schemeClr>
          </a:effectRef>
          <a:fontRef idx="minor"/>
        </p:style>
        <p:txBody>
          <a:bodyPr/>
          <a:lstStyle/>
          <a:p>
            <a:r>
              <a:rPr lang="it-IT" strike="sngStrike" dirty="0"/>
              <a:t>art.594 c.p.</a:t>
            </a:r>
          </a:p>
          <a:p>
            <a:endParaRPr lang="it-IT" dirty="0"/>
          </a:p>
          <a:p>
            <a:r>
              <a:rPr lang="it-IT" dirty="0"/>
              <a:t>art. 4 d.lgs. 7/2016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828A405-9217-4AD4-8A89-4E79AD9F1B4B}"/>
              </a:ext>
            </a:extLst>
          </p:cNvPr>
          <p:cNvSpPr txBox="1"/>
          <p:nvPr/>
        </p:nvSpPr>
        <p:spPr>
          <a:xfrm>
            <a:off x="5410986" y="3057984"/>
            <a:ext cx="1602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Art. 595 c.p.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2B3D840-870C-4133-9D0F-A264C648A72A}"/>
              </a:ext>
            </a:extLst>
          </p:cNvPr>
          <p:cNvSpPr txBox="1"/>
          <p:nvPr/>
        </p:nvSpPr>
        <p:spPr>
          <a:xfrm>
            <a:off x="8777663" y="2873318"/>
            <a:ext cx="188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Art. 341-bis c.p.</a:t>
            </a:r>
          </a:p>
        </p:txBody>
      </p:sp>
    </p:spTree>
    <p:extLst>
      <p:ext uri="{BB962C8B-B14F-4D97-AF65-F5344CB8AC3E}">
        <p14:creationId xmlns:p14="http://schemas.microsoft.com/office/powerpoint/2010/main" val="2567994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id="{2A4D183E-A455-400F-B558-5EF3C42F6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6EC6A0A-8EDD-4CAD-8301-B0613EFB6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7" name="Segnaposto contenuto 3">
            <a:extLst>
              <a:ext uri="{FF2B5EF4-FFF2-40B4-BE49-F238E27FC236}">
                <a16:creationId xmlns:a16="http://schemas.microsoft.com/office/drawing/2014/main" id="{36C5320A-DFA9-4A31-8D7F-EE05D1E380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90280" y="2599285"/>
            <a:ext cx="4444390" cy="2222195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FBE61F3-2745-486A-9B37-D1351783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384" y="642594"/>
            <a:ext cx="4810815" cy="1371600"/>
          </a:xfrm>
        </p:spPr>
        <p:txBody>
          <a:bodyPr rtlCol="0">
            <a:normAutofit/>
          </a:bodyPr>
          <a:lstStyle/>
          <a:p>
            <a:pPr algn="r" rtl="0"/>
            <a:r>
              <a:rPr lang="it-IT" sz="3200" dirty="0"/>
              <a:t>ingiuria</a:t>
            </a:r>
          </a:p>
        </p:txBody>
      </p:sp>
      <p:graphicFrame>
        <p:nvGraphicFramePr>
          <p:cNvPr id="10" name="Segnaposto contenuto 2" descr="SmartArt">
            <a:extLst>
              <a:ext uri="{FF2B5EF4-FFF2-40B4-BE49-F238E27FC236}">
                <a16:creationId xmlns:a16="http://schemas.microsoft.com/office/drawing/2014/main" id="{D4F03EC1-D08C-45FA-AC9F-7C43CAF52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5599387"/>
              </p:ext>
            </p:extLst>
          </p:nvPr>
        </p:nvGraphicFramePr>
        <p:xfrm>
          <a:off x="6315075" y="2103438"/>
          <a:ext cx="48101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84628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id="{2A4D183E-A455-400F-B558-5EF3C42F6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6EC6A0A-8EDD-4CAD-8301-B0613EFB6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7" name="Segnaposto contenuto 3">
            <a:extLst>
              <a:ext uri="{FF2B5EF4-FFF2-40B4-BE49-F238E27FC236}">
                <a16:creationId xmlns:a16="http://schemas.microsoft.com/office/drawing/2014/main" id="{36C5320A-DFA9-4A31-8D7F-EE05D1E380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21741" y="1898222"/>
            <a:ext cx="4381468" cy="308507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FBE61F3-2745-486A-9B37-D1351783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384" y="642594"/>
            <a:ext cx="4810815" cy="1371600"/>
          </a:xfrm>
        </p:spPr>
        <p:txBody>
          <a:bodyPr rtlCol="0">
            <a:normAutofit/>
          </a:bodyPr>
          <a:lstStyle/>
          <a:p>
            <a:pPr algn="r" rtl="0"/>
            <a:r>
              <a:rPr lang="it-IT" sz="3200" dirty="0"/>
              <a:t>diffamazione</a:t>
            </a:r>
          </a:p>
        </p:txBody>
      </p:sp>
      <p:graphicFrame>
        <p:nvGraphicFramePr>
          <p:cNvPr id="10" name="Segnaposto contenuto 2" descr="SmartArt">
            <a:extLst>
              <a:ext uri="{FF2B5EF4-FFF2-40B4-BE49-F238E27FC236}">
                <a16:creationId xmlns:a16="http://schemas.microsoft.com/office/drawing/2014/main" id="{D4F03EC1-D08C-45FA-AC9F-7C43CAF52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526558"/>
              </p:ext>
            </p:extLst>
          </p:nvPr>
        </p:nvGraphicFramePr>
        <p:xfrm>
          <a:off x="6315075" y="2103438"/>
          <a:ext cx="48101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86883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id="{2A4D183E-A455-400F-B558-5EF3C42F6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6EC6A0A-8EDD-4CAD-8301-B0613EFB6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7" name="Segnaposto contenuto 3">
            <a:extLst>
              <a:ext uri="{FF2B5EF4-FFF2-40B4-BE49-F238E27FC236}">
                <a16:creationId xmlns:a16="http://schemas.microsoft.com/office/drawing/2014/main" id="{36C5320A-DFA9-4A31-8D7F-EE05D1E380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55467" y="1352426"/>
            <a:ext cx="4284694" cy="415314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FBE61F3-2745-486A-9B37-D1351783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384" y="642594"/>
            <a:ext cx="4810815" cy="1371600"/>
          </a:xfrm>
        </p:spPr>
        <p:txBody>
          <a:bodyPr rtlCol="0">
            <a:normAutofit/>
          </a:bodyPr>
          <a:lstStyle/>
          <a:p>
            <a:pPr algn="r" rtl="0"/>
            <a:r>
              <a:rPr lang="it-IT" sz="3200" dirty="0"/>
              <a:t>oltraggio </a:t>
            </a:r>
            <a:br>
              <a:rPr lang="it-IT" sz="3200" dirty="0"/>
            </a:br>
            <a:r>
              <a:rPr lang="it-IT" sz="3200" dirty="0"/>
              <a:t>a pubblico ufficiale</a:t>
            </a:r>
          </a:p>
        </p:txBody>
      </p:sp>
      <p:graphicFrame>
        <p:nvGraphicFramePr>
          <p:cNvPr id="10" name="Segnaposto contenuto 2" descr="SmartArt">
            <a:extLst>
              <a:ext uri="{FF2B5EF4-FFF2-40B4-BE49-F238E27FC236}">
                <a16:creationId xmlns:a16="http://schemas.microsoft.com/office/drawing/2014/main" id="{D4F03EC1-D08C-45FA-AC9F-7C43CAF52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049944"/>
              </p:ext>
            </p:extLst>
          </p:nvPr>
        </p:nvGraphicFramePr>
        <p:xfrm>
          <a:off x="6315075" y="2103438"/>
          <a:ext cx="48101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62184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AB763E74-B111-4F0A-990A-DC546EDB60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9261977-BEC4-4705-BB60-C4C0C7471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 useBgFill="1">
        <p:nvSpPr>
          <p:cNvPr id="15" name="Rettangolo 14">
            <a:extLst>
              <a:ext uri="{FF2B5EF4-FFF2-40B4-BE49-F238E27FC236}">
                <a16:creationId xmlns:a16="http://schemas.microsoft.com/office/drawing/2014/main" id="{E61F1EFE-E608-4FCB-8DBB-12FA3AC1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43" y="643464"/>
            <a:ext cx="6909336" cy="557107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7" name="Rettangolo 16">
            <a:extLst>
              <a:ext uri="{FF2B5EF4-FFF2-40B4-BE49-F238E27FC236}">
                <a16:creationId xmlns:a16="http://schemas.microsoft.com/office/drawing/2014/main" id="{4C7DD595-7EA3-45FF-B181-2B606353F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071" y="809244"/>
            <a:ext cx="6583680" cy="5239512"/>
          </a:xfrm>
          <a:prstGeom prst="rect">
            <a:avLst/>
          </a:prstGeom>
          <a:ln w="6350" cap="sq" cmpd="sng" algn="ctr">
            <a:solidFill>
              <a:schemeClr val="tx1">
                <a:lumMod val="65000"/>
                <a:lumOff val="35000"/>
              </a:schemeClr>
            </a:solidFill>
            <a:prstDash val="solid"/>
            <a:miter lim="800000"/>
          </a:ln>
          <a:effectLst/>
        </p:spPr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848B10FE-6408-43F6-9A62-B98F2DB0F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6971" y="-1"/>
            <a:ext cx="4025029" cy="6858000"/>
          </a:xfrm>
          <a:prstGeom prst="rect">
            <a:avLst/>
          </a:prstGeom>
          <a:blipFill dpi="0" rotWithShape="1">
            <a:blip r:embed="rId3">
              <a:alphaModFix amt="1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F3F6C66-D6D7-4A72-9928-967AEA40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188" y="643464"/>
            <a:ext cx="3227011" cy="5571071"/>
          </a:xfrm>
        </p:spPr>
        <p:txBody>
          <a:bodyPr rtlCol="0">
            <a:normAutofit/>
          </a:bodyPr>
          <a:lstStyle/>
          <a:p>
            <a:pPr rtl="0"/>
            <a:r>
              <a:rPr lang="it-IT" sz="4400" dirty="0">
                <a:solidFill>
                  <a:srgbClr val="FFFFFF"/>
                </a:solidFill>
              </a:rPr>
              <a:t>Corte cost. 341/1994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7485FF-4791-4A3A-A73B-2C7BB319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418" y="1567319"/>
            <a:ext cx="6172986" cy="3739971"/>
          </a:xfrm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it-IT" sz="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it-IT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Dichiara </a:t>
            </a:r>
            <a:r>
              <a:rPr lang="it-IT" sz="2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l’illegittimità dell’art. 341 c.p.</a:t>
            </a:r>
          </a:p>
          <a:p>
            <a:pPr marL="0" indent="0">
              <a:buNone/>
            </a:pPr>
            <a:r>
              <a:rPr lang="it-IT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(oltraggio a un pubblico ufficiale)</a:t>
            </a:r>
          </a:p>
          <a:p>
            <a:pPr marL="0" indent="0">
              <a:buNone/>
            </a:pPr>
            <a:r>
              <a:rPr lang="it-IT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nella parte in cui prevedeva come</a:t>
            </a:r>
          </a:p>
          <a:p>
            <a:pPr marL="0" indent="0">
              <a:buNone/>
            </a:pPr>
            <a:r>
              <a:rPr lang="it-IT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minimo edittale la reclusione per mesi 6: </a:t>
            </a:r>
          </a:p>
          <a:p>
            <a:pPr marL="0" indent="0">
              <a:buNone/>
            </a:pPr>
            <a:r>
              <a:rPr lang="it-IT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una pena 12 volte superiore a quella </a:t>
            </a:r>
          </a:p>
          <a:p>
            <a:pPr marL="0" indent="0">
              <a:buNone/>
            </a:pPr>
            <a:r>
              <a:rPr lang="it-IT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minima prevista per il reato di ingiuria</a:t>
            </a:r>
          </a:p>
          <a:p>
            <a:pPr marL="0" indent="0">
              <a:buNone/>
            </a:pPr>
            <a:r>
              <a:rPr lang="it-IT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(15 giorni)</a:t>
            </a:r>
          </a:p>
          <a:p>
            <a:pPr marL="0" indent="0">
              <a:buNone/>
            </a:pPr>
            <a:endParaRPr lang="it-IT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it-IT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277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>
            <a:extLst>
              <a:ext uri="{FF2B5EF4-FFF2-40B4-BE49-F238E27FC236}">
                <a16:creationId xmlns:a16="http://schemas.microsoft.com/office/drawing/2014/main" id="{06FF3823-BBAD-4D28-B6DB-E416E2409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0E20F056-0FFD-4EE9-BDCB-8963C7F8B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87507ED7-71D7-4B95-8D4F-7B3E18623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AA38E6D2-F0D9-4B69-ABEB-EB70412E8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35880" y="1267730"/>
            <a:ext cx="1920240" cy="731520"/>
            <a:chOff x="4828372" y="1267730"/>
            <a:chExt cx="2227748" cy="731520"/>
          </a:xfrm>
        </p:grpSpPr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025EA075-7728-48F3-B18E-92389160D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35880" y="1267730"/>
              <a:ext cx="1920240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grpSp>
          <p:nvGrpSpPr>
            <p:cNvPr id="22" name="Gruppo 21">
              <a:extLst>
                <a:ext uri="{FF2B5EF4-FFF2-40B4-BE49-F238E27FC236}">
                  <a16:creationId xmlns:a16="http://schemas.microsoft.com/office/drawing/2014/main" id="{1115E6AD-1E2A-40FE-B424-56271D8A8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28372" y="1267730"/>
              <a:ext cx="1567331" cy="645295"/>
              <a:chOff x="5318306" y="1386268"/>
              <a:chExt cx="1567331" cy="645295"/>
            </a:xfrm>
          </p:grpSpPr>
          <p:cxnSp>
            <p:nvCxnSpPr>
              <p:cNvPr id="23" name="Connettore diritto 22">
                <a:extLst>
                  <a:ext uri="{FF2B5EF4-FFF2-40B4-BE49-F238E27FC236}">
                    <a16:creationId xmlns:a16="http://schemas.microsoft.com/office/drawing/2014/main" id="{D2CFBBA0-D70F-4068-8385-B020EA21AA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5318306" y="1386268"/>
                <a:ext cx="0" cy="64008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diritto 23">
                <a:extLst>
                  <a:ext uri="{FF2B5EF4-FFF2-40B4-BE49-F238E27FC236}">
                    <a16:creationId xmlns:a16="http://schemas.microsoft.com/office/drawing/2014/main" id="{D963F62F-FFD6-43CD-BE0D-00770BB97C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6885637" y="1386268"/>
                <a:ext cx="0" cy="64008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ttore diritto 24">
                <a:extLst>
                  <a:ext uri="{FF2B5EF4-FFF2-40B4-BE49-F238E27FC236}">
                    <a16:creationId xmlns:a16="http://schemas.microsoft.com/office/drawing/2014/main" id="{875688F4-0BFA-49D0-92B0-84CBE5508B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5318306" y="2031563"/>
                <a:ext cx="1567331" cy="0"/>
              </a:xfrm>
              <a:prstGeom prst="lin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rgbClr val="FFFFFF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9" name="Immagine 8" descr="Fiori vivaci">
            <a:extLst>
              <a:ext uri="{FF2B5EF4-FFF2-40B4-BE49-F238E27FC236}">
                <a16:creationId xmlns:a16="http://schemas.microsoft.com/office/drawing/2014/main" id="{E3AED392-F4FF-45D7-9A91-FD20E7E29C4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7" name="Rettangolo 26">
            <a:extLst>
              <a:ext uri="{FF2B5EF4-FFF2-40B4-BE49-F238E27FC236}">
                <a16:creationId xmlns:a16="http://schemas.microsoft.com/office/drawing/2014/main" id="{7BB58C53-AF1A-4577-9FD9-2A6A3DDEA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E5F7F7DE-2DAA-4260-B379-423DEC36F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22BAEBB-B897-4E2E-8BE7-753F1060B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707" y="2610111"/>
            <a:ext cx="9068586" cy="188332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rtl="0"/>
            <a:r>
              <a:rPr lang="it-IT" dirty="0"/>
              <a:t>Le circostanze </a:t>
            </a:r>
            <a:br>
              <a:rPr lang="it-IT" dirty="0"/>
            </a:br>
            <a:r>
              <a:rPr lang="it-IT" dirty="0"/>
              <a:t>del reato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3C0C984F-4779-40F8-A8DC-59DD7615B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7D5430C-DB52-4EA6-8319-C7AC4C171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166ECFA-EC1E-4CD9-A9CC-1EBFE29AB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C746FE2E-3188-4CA0-96F7-21A68D1B1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90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ttangolo 13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5" name="Immagine 2" descr="Primo piano di foglie">
            <a:extLst>
              <a:ext uri="{FF2B5EF4-FFF2-40B4-BE49-F238E27FC236}">
                <a16:creationId xmlns:a16="http://schemas.microsoft.com/office/drawing/2014/main" id="{C542C31E-A9A6-4196-9C15-D9E26F2B2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4696" y="-237734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850B972-0B7A-40CD-9E79-07E8A87A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6403"/>
          </a:xfrm>
        </p:spPr>
        <p:txBody>
          <a:bodyPr rtlCol="0">
            <a:normAutofit/>
          </a:bodyPr>
          <a:lstStyle/>
          <a:p>
            <a:pPr algn="ctr" rtl="0">
              <a:tabLst>
                <a:tab pos="4119563" algn="l"/>
              </a:tabLst>
            </a:pPr>
            <a:r>
              <a:rPr lang="it-IT" dirty="0"/>
              <a:t>Tipologie</a:t>
            </a:r>
          </a:p>
        </p:txBody>
      </p:sp>
      <p:graphicFrame>
        <p:nvGraphicFramePr>
          <p:cNvPr id="9" name="Segnaposto contenuto 8" descr="Icone SmartArt">
            <a:extLst>
              <a:ext uri="{FF2B5EF4-FFF2-40B4-BE49-F238E27FC236}">
                <a16:creationId xmlns:a16="http://schemas.microsoft.com/office/drawing/2014/main" id="{8FF6EDB8-0D3A-4193-BDFE-DD56CEA7D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711903"/>
              </p:ext>
            </p:extLst>
          </p:nvPr>
        </p:nvGraphicFramePr>
        <p:xfrm>
          <a:off x="888665" y="1766731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A805535C-0A8B-47E6-BAF5-C514F732918D}"/>
              </a:ext>
            </a:extLst>
          </p:cNvPr>
          <p:cNvCxnSpPr>
            <a:cxnSpLocks/>
          </p:cNvCxnSpPr>
          <p:nvPr/>
        </p:nvCxnSpPr>
        <p:spPr>
          <a:xfrm flipV="1">
            <a:off x="2458387" y="2488368"/>
            <a:ext cx="0" cy="9406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Goccia 11">
            <a:extLst>
              <a:ext uri="{FF2B5EF4-FFF2-40B4-BE49-F238E27FC236}">
                <a16:creationId xmlns:a16="http://schemas.microsoft.com/office/drawing/2014/main" id="{51355700-0880-4CC3-BA62-E566C6DEE0CE}"/>
              </a:ext>
            </a:extLst>
          </p:cNvPr>
          <p:cNvSpPr/>
          <p:nvPr/>
        </p:nvSpPr>
        <p:spPr>
          <a:xfrm rot="16200000">
            <a:off x="1549106" y="2049403"/>
            <a:ext cx="1818562" cy="1818562"/>
          </a:xfrm>
          <a:prstGeom prst="teardrop">
            <a:avLst/>
          </a:prstGeom>
          <a:solidFill>
            <a:schemeClr val="accent1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hueOff val="207253"/>
              <a:satOff val="19748"/>
              <a:lumOff val="-8236"/>
              <a:alphaOff val="0"/>
            </a:schemeClr>
          </a:effectRef>
          <a:fontRef idx="minor"/>
        </p:style>
        <p:txBody>
          <a:bodyPr/>
          <a:lstStyle/>
          <a:p>
            <a:endParaRPr lang="it-IT" dirty="0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9543C107-E69B-469A-AD01-DDD607A747A0}"/>
              </a:ext>
            </a:extLst>
          </p:cNvPr>
          <p:cNvCxnSpPr>
            <a:cxnSpLocks/>
          </p:cNvCxnSpPr>
          <p:nvPr/>
        </p:nvCxnSpPr>
        <p:spPr>
          <a:xfrm flipV="1">
            <a:off x="2660834" y="2418216"/>
            <a:ext cx="0" cy="101078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E3B662CE-CF1B-42EB-9B96-FFF38D7A1996}"/>
              </a:ext>
            </a:extLst>
          </p:cNvPr>
          <p:cNvCxnSpPr>
            <a:cxnSpLocks/>
          </p:cNvCxnSpPr>
          <p:nvPr/>
        </p:nvCxnSpPr>
        <p:spPr>
          <a:xfrm>
            <a:off x="2206194" y="2494413"/>
            <a:ext cx="0" cy="102178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Uguale a 24">
            <a:extLst>
              <a:ext uri="{FF2B5EF4-FFF2-40B4-BE49-F238E27FC236}">
                <a16:creationId xmlns:a16="http://schemas.microsoft.com/office/drawing/2014/main" id="{BA90501F-7E91-47B8-B71E-1EEFDB9F433B}"/>
              </a:ext>
            </a:extLst>
          </p:cNvPr>
          <p:cNvSpPr/>
          <p:nvPr/>
        </p:nvSpPr>
        <p:spPr>
          <a:xfrm>
            <a:off x="5458118" y="2131348"/>
            <a:ext cx="759445" cy="573736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6" name="Diverso da 25">
            <a:extLst>
              <a:ext uri="{FF2B5EF4-FFF2-40B4-BE49-F238E27FC236}">
                <a16:creationId xmlns:a16="http://schemas.microsoft.com/office/drawing/2014/main" id="{0002521D-6DA2-412A-967B-71B8E13F9571}"/>
              </a:ext>
            </a:extLst>
          </p:cNvPr>
          <p:cNvSpPr/>
          <p:nvPr/>
        </p:nvSpPr>
        <p:spPr>
          <a:xfrm>
            <a:off x="5458118" y="2772779"/>
            <a:ext cx="876107" cy="481824"/>
          </a:xfrm>
          <a:prstGeom prst="mathNot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9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id="{2A4D183E-A455-400F-B558-5EF3C42F6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6EC6A0A-8EDD-4CAD-8301-B0613EFB6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7" name="Segnaposto contenuto 3">
            <a:extLst>
              <a:ext uri="{FF2B5EF4-FFF2-40B4-BE49-F238E27FC236}">
                <a16:creationId xmlns:a16="http://schemas.microsoft.com/office/drawing/2014/main" id="{36C5320A-DFA9-4A31-8D7F-EE05D1E380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943830" y="1330960"/>
            <a:ext cx="2813152" cy="437844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FBE61F3-2745-486A-9B37-D1351783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384" y="642594"/>
            <a:ext cx="4810815" cy="1371600"/>
          </a:xfrm>
        </p:spPr>
        <p:txBody>
          <a:bodyPr rtlCol="0">
            <a:normAutofit/>
          </a:bodyPr>
          <a:lstStyle/>
          <a:p>
            <a:pPr algn="r" rtl="0"/>
            <a:r>
              <a:rPr lang="it-IT" sz="3200" dirty="0"/>
              <a:t>provocazione</a:t>
            </a:r>
            <a:br>
              <a:rPr lang="it-IT" sz="3200" dirty="0"/>
            </a:br>
            <a:r>
              <a:rPr lang="it-IT" sz="3200" dirty="0"/>
              <a:t>(art. 62 n. 2 c.p.)</a:t>
            </a:r>
          </a:p>
        </p:txBody>
      </p:sp>
      <p:graphicFrame>
        <p:nvGraphicFramePr>
          <p:cNvPr id="10" name="Segnaposto contenuto 2" descr="SmartArt">
            <a:extLst>
              <a:ext uri="{FF2B5EF4-FFF2-40B4-BE49-F238E27FC236}">
                <a16:creationId xmlns:a16="http://schemas.microsoft.com/office/drawing/2014/main" id="{D4F03EC1-D08C-45FA-AC9F-7C43CAF52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4078337"/>
              </p:ext>
            </p:extLst>
          </p:nvPr>
        </p:nvGraphicFramePr>
        <p:xfrm>
          <a:off x="6315075" y="2103438"/>
          <a:ext cx="48101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9118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id="{2A4D183E-A455-400F-B558-5EF3C42F6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6EC6A0A-8EDD-4CAD-8301-B0613EFB6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7" name="Segnaposto contenuto 3">
            <a:extLst>
              <a:ext uri="{FF2B5EF4-FFF2-40B4-BE49-F238E27FC236}">
                <a16:creationId xmlns:a16="http://schemas.microsoft.com/office/drawing/2014/main" id="{36C5320A-DFA9-4A31-8D7F-EE05D1E380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57460" y="2103438"/>
            <a:ext cx="4024185" cy="272701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FBE61F3-2745-486A-9B37-D1351783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384" y="642594"/>
            <a:ext cx="4810815" cy="1371600"/>
          </a:xfrm>
        </p:spPr>
        <p:txBody>
          <a:bodyPr rtlCol="0">
            <a:normAutofit fontScale="90000"/>
          </a:bodyPr>
          <a:lstStyle/>
          <a:p>
            <a:pPr algn="r" rtl="0"/>
            <a:r>
              <a:rPr lang="it-IT" sz="3200" dirty="0"/>
              <a:t>omicidio con l’uso di sostanze venefiche</a:t>
            </a:r>
            <a:br>
              <a:rPr lang="it-IT" sz="3200" dirty="0"/>
            </a:br>
            <a:r>
              <a:rPr lang="it-IT" sz="3200" dirty="0"/>
              <a:t>(art. 577 n. 2 c.p.)</a:t>
            </a:r>
          </a:p>
        </p:txBody>
      </p:sp>
      <p:graphicFrame>
        <p:nvGraphicFramePr>
          <p:cNvPr id="10" name="Segnaposto contenuto 2" descr="SmartArt">
            <a:extLst>
              <a:ext uri="{FF2B5EF4-FFF2-40B4-BE49-F238E27FC236}">
                <a16:creationId xmlns:a16="http://schemas.microsoft.com/office/drawing/2014/main" id="{D4F03EC1-D08C-45FA-AC9F-7C43CAF52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483401"/>
              </p:ext>
            </p:extLst>
          </p:nvPr>
        </p:nvGraphicFramePr>
        <p:xfrm>
          <a:off x="6315075" y="2103438"/>
          <a:ext cx="48101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91545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id="{2A4D183E-A455-400F-B558-5EF3C42F6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6EC6A0A-8EDD-4CAD-8301-B0613EFB6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7" name="Segnaposto contenuto 3">
            <a:extLst>
              <a:ext uri="{FF2B5EF4-FFF2-40B4-BE49-F238E27FC236}">
                <a16:creationId xmlns:a16="http://schemas.microsoft.com/office/drawing/2014/main" id="{36C5320A-DFA9-4A31-8D7F-EE05D1E380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89665" y="1631070"/>
            <a:ext cx="4445620" cy="385533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FBE61F3-2745-486A-9B37-D1351783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384" y="642594"/>
            <a:ext cx="4810815" cy="1371600"/>
          </a:xfrm>
        </p:spPr>
        <p:txBody>
          <a:bodyPr rtlCol="0">
            <a:normAutofit/>
          </a:bodyPr>
          <a:lstStyle/>
          <a:p>
            <a:pPr algn="r" rtl="0"/>
            <a:r>
              <a:rPr lang="it-IT" sz="3200" dirty="0"/>
              <a:t>attenuanti generiche</a:t>
            </a:r>
            <a:br>
              <a:rPr lang="it-IT" sz="3200" dirty="0"/>
            </a:br>
            <a:r>
              <a:rPr lang="it-IT" sz="3200" dirty="0"/>
              <a:t>(art. 62-bis c.p.)</a:t>
            </a:r>
          </a:p>
        </p:txBody>
      </p:sp>
      <p:graphicFrame>
        <p:nvGraphicFramePr>
          <p:cNvPr id="10" name="Segnaposto contenuto 2" descr="SmartArt">
            <a:extLst>
              <a:ext uri="{FF2B5EF4-FFF2-40B4-BE49-F238E27FC236}">
                <a16:creationId xmlns:a16="http://schemas.microsoft.com/office/drawing/2014/main" id="{D4F03EC1-D08C-45FA-AC9F-7C43CAF52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516675"/>
              </p:ext>
            </p:extLst>
          </p:nvPr>
        </p:nvGraphicFramePr>
        <p:xfrm>
          <a:off x="6315075" y="2103438"/>
          <a:ext cx="48101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83434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tangolo 20">
            <a:extLst>
              <a:ext uri="{FF2B5EF4-FFF2-40B4-BE49-F238E27FC236}">
                <a16:creationId xmlns:a16="http://schemas.microsoft.com/office/drawing/2014/main" id="{2A4D183E-A455-400F-B558-5EF3C42F6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46EC6A0A-8EDD-4CAD-8301-B0613EFB6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7" name="Segnaposto contenuto 3">
            <a:extLst>
              <a:ext uri="{FF2B5EF4-FFF2-40B4-BE49-F238E27FC236}">
                <a16:creationId xmlns:a16="http://schemas.microsoft.com/office/drawing/2014/main" id="{36C5320A-DFA9-4A31-8D7F-EE05D1E3801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484810" y="1631070"/>
            <a:ext cx="3855330" cy="385533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FBE61F3-2745-486A-9B37-D1351783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384" y="642594"/>
            <a:ext cx="4810815" cy="1371600"/>
          </a:xfrm>
        </p:spPr>
        <p:txBody>
          <a:bodyPr rtlCol="0">
            <a:normAutofit/>
          </a:bodyPr>
          <a:lstStyle/>
          <a:p>
            <a:pPr algn="r" rtl="0"/>
            <a:r>
              <a:rPr lang="it-IT" sz="3200" dirty="0"/>
              <a:t>aggravanti indefinite</a:t>
            </a:r>
            <a:br>
              <a:rPr lang="it-IT" sz="3200" dirty="0"/>
            </a:br>
            <a:r>
              <a:rPr lang="it-IT" sz="3200" dirty="0"/>
              <a:t>«nei casi più gravi…»</a:t>
            </a:r>
          </a:p>
        </p:txBody>
      </p:sp>
      <p:graphicFrame>
        <p:nvGraphicFramePr>
          <p:cNvPr id="10" name="Segnaposto contenuto 2" descr="SmartArt">
            <a:extLst>
              <a:ext uri="{FF2B5EF4-FFF2-40B4-BE49-F238E27FC236}">
                <a16:creationId xmlns:a16="http://schemas.microsoft.com/office/drawing/2014/main" id="{D4F03EC1-D08C-45FA-AC9F-7C43CAF52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703631"/>
              </p:ext>
            </p:extLst>
          </p:nvPr>
        </p:nvGraphicFramePr>
        <p:xfrm>
          <a:off x="6315075" y="2103438"/>
          <a:ext cx="4810125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9165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ttangolo 13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pic>
        <p:nvPicPr>
          <p:cNvPr id="5" name="Immagine 2" descr="Primo piano di foglie">
            <a:extLst>
              <a:ext uri="{FF2B5EF4-FFF2-40B4-BE49-F238E27FC236}">
                <a16:creationId xmlns:a16="http://schemas.microsoft.com/office/drawing/2014/main" id="{C542C31E-A9A6-4196-9C15-D9E26F2B21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4696" y="-237734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850B972-0B7A-40CD-9E79-07E8A87A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6403"/>
          </a:xfrm>
        </p:spPr>
        <p:txBody>
          <a:bodyPr rtlCol="0">
            <a:normAutofit/>
          </a:bodyPr>
          <a:lstStyle/>
          <a:p>
            <a:pPr algn="ctr" rtl="0">
              <a:tabLst>
                <a:tab pos="4119563" algn="l"/>
              </a:tabLst>
            </a:pPr>
            <a:r>
              <a:rPr lang="it-IT" dirty="0"/>
              <a:t>efficacia</a:t>
            </a:r>
          </a:p>
        </p:txBody>
      </p:sp>
      <p:graphicFrame>
        <p:nvGraphicFramePr>
          <p:cNvPr id="9" name="Segnaposto contenuto 8" descr="Icone SmartArt">
            <a:extLst>
              <a:ext uri="{FF2B5EF4-FFF2-40B4-BE49-F238E27FC236}">
                <a16:creationId xmlns:a16="http://schemas.microsoft.com/office/drawing/2014/main" id="{8FF6EDB8-0D3A-4193-BDFE-DD56CEA7D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748175"/>
              </p:ext>
            </p:extLst>
          </p:nvPr>
        </p:nvGraphicFramePr>
        <p:xfrm>
          <a:off x="784970" y="1851572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Goccia 11">
            <a:extLst>
              <a:ext uri="{FF2B5EF4-FFF2-40B4-BE49-F238E27FC236}">
                <a16:creationId xmlns:a16="http://schemas.microsoft.com/office/drawing/2014/main" id="{51355700-0880-4CC3-BA62-E566C6DEE0CE}"/>
              </a:ext>
            </a:extLst>
          </p:cNvPr>
          <p:cNvSpPr/>
          <p:nvPr/>
        </p:nvSpPr>
        <p:spPr>
          <a:xfrm>
            <a:off x="1356254" y="2148949"/>
            <a:ext cx="2191619" cy="1818562"/>
          </a:xfrm>
          <a:prstGeom prst="teardrop">
            <a:avLst/>
          </a:prstGeom>
          <a:solidFill>
            <a:schemeClr val="accent1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hueOff val="207253"/>
              <a:satOff val="19748"/>
              <a:lumOff val="-8236"/>
              <a:alphaOff val="0"/>
            </a:schemeClr>
          </a:effectRef>
          <a:fontRef idx="minor"/>
        </p:style>
        <p:txBody>
          <a:bodyPr/>
          <a:lstStyle/>
          <a:p>
            <a:r>
              <a:rPr lang="it-IT" dirty="0"/>
              <a:t>aumento o </a:t>
            </a:r>
            <a:r>
              <a:rPr lang="it-IT" dirty="0" err="1"/>
              <a:t>dimunizione</a:t>
            </a:r>
            <a:r>
              <a:rPr lang="it-IT" dirty="0"/>
              <a:t> </a:t>
            </a:r>
          </a:p>
          <a:p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fino a 1/3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9DB4798-612A-4E40-B92E-92EFED62C3E1}"/>
              </a:ext>
            </a:extLst>
          </p:cNvPr>
          <p:cNvSpPr txBox="1"/>
          <p:nvPr/>
        </p:nvSpPr>
        <p:spPr>
          <a:xfrm>
            <a:off x="5863472" y="2410606"/>
            <a:ext cx="1885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aumento o </a:t>
            </a:r>
          </a:p>
          <a:p>
            <a:r>
              <a:rPr lang="it-IT" dirty="0"/>
              <a:t>diminuzione </a:t>
            </a:r>
          </a:p>
          <a:p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superiore a 1/3</a:t>
            </a:r>
          </a:p>
        </p:txBody>
      </p:sp>
      <p:sp>
        <p:nvSpPr>
          <p:cNvPr id="17" name="Goccia 16">
            <a:extLst>
              <a:ext uri="{FF2B5EF4-FFF2-40B4-BE49-F238E27FC236}">
                <a16:creationId xmlns:a16="http://schemas.microsoft.com/office/drawing/2014/main" id="{D4C65AFA-355F-4D09-BB5D-C8D1297F030C}"/>
              </a:ext>
            </a:extLst>
          </p:cNvPr>
          <p:cNvSpPr/>
          <p:nvPr/>
        </p:nvSpPr>
        <p:spPr>
          <a:xfrm rot="327379">
            <a:off x="8107302" y="2048557"/>
            <a:ext cx="2547749" cy="1801907"/>
          </a:xfrm>
          <a:prstGeom prst="teardrop">
            <a:avLst>
              <a:gd name="adj" fmla="val 100000"/>
            </a:avLst>
          </a:prstGeom>
          <a:solidFill>
            <a:schemeClr val="accent1"/>
          </a:solidFill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hueOff val="207253"/>
              <a:satOff val="19748"/>
              <a:lumOff val="-8236"/>
              <a:alphaOff val="0"/>
            </a:schemeClr>
          </a:effectRef>
          <a:fontRef idx="minor"/>
        </p:style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E26122C-A0C4-4025-BCA2-A39C25465633}"/>
              </a:ext>
            </a:extLst>
          </p:cNvPr>
          <p:cNvSpPr txBox="1"/>
          <p:nvPr/>
        </p:nvSpPr>
        <p:spPr>
          <a:xfrm>
            <a:off x="8619167" y="2210846"/>
            <a:ext cx="21157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pena di specie</a:t>
            </a:r>
          </a:p>
          <a:p>
            <a:r>
              <a:rPr lang="it-IT" dirty="0"/>
              <a:t>diversa</a:t>
            </a:r>
          </a:p>
          <a:p>
            <a:r>
              <a:rPr lang="it-IT" dirty="0"/>
              <a:t>cornice edittale</a:t>
            </a:r>
          </a:p>
          <a:p>
            <a:r>
              <a:rPr lang="it-IT" dirty="0"/>
              <a:t> autonoma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159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90FB81BD-9C2F-4BD6-9A36-FA1DEBA084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704850"/>
            <a:ext cx="8229600" cy="6365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4000"/>
              <a:t>giudizio </a:t>
            </a:r>
            <a:r>
              <a:rPr lang="it-IT" sz="4000" dirty="0"/>
              <a:t>di bilanciamento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9E54DFA0-0E96-4243-BA2A-EA4A5804179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42301" y="1600201"/>
            <a:ext cx="8768499" cy="4525963"/>
          </a:xfrm>
        </p:spPr>
        <p:txBody>
          <a:bodyPr/>
          <a:lstStyle/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endParaRPr lang="it-IT" altLang="it-IT" b="1" dirty="0"/>
          </a:p>
          <a:p>
            <a:pPr>
              <a:buFontTx/>
              <a:buNone/>
            </a:pPr>
            <a:endParaRPr lang="it-IT" altLang="it-IT" b="1" dirty="0"/>
          </a:p>
          <a:p>
            <a:pPr>
              <a:buFontTx/>
              <a:buNone/>
            </a:pPr>
            <a:r>
              <a:rPr lang="it-IT" altLang="it-IT" b="1" dirty="0"/>
              <a:t>	</a:t>
            </a:r>
            <a:r>
              <a:rPr lang="it-IT" altLang="it-IT" sz="2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Circostanze </a:t>
            </a:r>
          </a:p>
          <a:p>
            <a:pPr>
              <a:buFontTx/>
              <a:buNone/>
            </a:pPr>
            <a:r>
              <a:rPr lang="it-IT" altLang="it-IT" sz="2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	eterogenee</a:t>
            </a:r>
          </a:p>
        </p:txBody>
      </p:sp>
      <p:sp>
        <p:nvSpPr>
          <p:cNvPr id="187396" name="Line 4">
            <a:extLst>
              <a:ext uri="{FF2B5EF4-FFF2-40B4-BE49-F238E27FC236}">
                <a16:creationId xmlns:a16="http://schemas.microsoft.com/office/drawing/2014/main" id="{2C521383-F948-46ED-8CED-FBCDCB1F67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7214" y="2636839"/>
            <a:ext cx="8651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7397" name="Line 5">
            <a:extLst>
              <a:ext uri="{FF2B5EF4-FFF2-40B4-BE49-F238E27FC236}">
                <a16:creationId xmlns:a16="http://schemas.microsoft.com/office/drawing/2014/main" id="{EF05824B-5057-4079-BB35-C311A53A15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4" y="3429000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7398" name="Line 7">
            <a:extLst>
              <a:ext uri="{FF2B5EF4-FFF2-40B4-BE49-F238E27FC236}">
                <a16:creationId xmlns:a16="http://schemas.microsoft.com/office/drawing/2014/main" id="{26E1E9E6-FB5E-4B09-9A7D-E26587A640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4" y="3644901"/>
            <a:ext cx="8651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87399" name="Text Box 8">
            <a:extLst>
              <a:ext uri="{FF2B5EF4-FFF2-40B4-BE49-F238E27FC236}">
                <a16:creationId xmlns:a16="http://schemas.microsoft.com/office/drawing/2014/main" id="{AF123C24-BB86-4B57-90EF-0B8C39A5A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738" y="2236788"/>
            <a:ext cx="444976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altLang="it-IT" sz="2800" b="1">
                <a:solidFill>
                  <a:schemeClr val="tx1"/>
                </a:solidFill>
                <a:latin typeface="Tahoma" panose="020B0604030504040204" pitchFamily="34" charset="0"/>
              </a:rPr>
              <a:t>Prevalenza aggravanti</a:t>
            </a:r>
          </a:p>
        </p:txBody>
      </p:sp>
      <p:sp>
        <p:nvSpPr>
          <p:cNvPr id="187400" name="Text Box 9">
            <a:extLst>
              <a:ext uri="{FF2B5EF4-FFF2-40B4-BE49-F238E27FC236}">
                <a16:creationId xmlns:a16="http://schemas.microsoft.com/office/drawing/2014/main" id="{5B56EC05-ED0D-43F3-A68E-37D3302DE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300" y="4221163"/>
            <a:ext cx="42560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altLang="it-IT" sz="2800" b="1">
                <a:solidFill>
                  <a:schemeClr val="tx1"/>
                </a:solidFill>
                <a:latin typeface="Tahoma" panose="020B0604030504040204" pitchFamily="34" charset="0"/>
              </a:rPr>
              <a:t>Prevalenza attenuanti</a:t>
            </a:r>
          </a:p>
        </p:txBody>
      </p:sp>
      <p:sp>
        <p:nvSpPr>
          <p:cNvPr id="187401" name="Text Box 10">
            <a:extLst>
              <a:ext uri="{FF2B5EF4-FFF2-40B4-BE49-F238E27FC236}">
                <a16:creationId xmlns:a16="http://schemas.microsoft.com/office/drawing/2014/main" id="{95979D19-1C43-4960-B2AE-B0EB15A4E7FC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5662613" y="3211513"/>
            <a:ext cx="4305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it-IT" altLang="it-IT" sz="2800" b="1">
                <a:solidFill>
                  <a:schemeClr val="tx1"/>
                </a:solidFill>
                <a:latin typeface="Tahoma" panose="020B0604030504040204" pitchFamily="34" charset="0"/>
              </a:rPr>
              <a:t>Equivalenza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one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C0DB4D-BE53-4100-8A0D-CEFB2E48282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CC21C94-EC06-4610-B8F0-A456DD28CD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D6F7AD-09FB-47AB-B353-D1D83850E3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Modello Sapone - Giardinaggio</Template>
  <TotalTime>255</TotalTime>
  <Words>320</Words>
  <Application>Microsoft Macintosh PowerPoint</Application>
  <PresentationFormat>Widescreen</PresentationFormat>
  <Paragraphs>105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Sapone</vt:lpstr>
      <vt:lpstr>CORSO DI  DIRITTO PENALE   Claudia Pecorella   Lunedì 5 ottobre 2020</vt:lpstr>
      <vt:lpstr>Le circostanze  del reato</vt:lpstr>
      <vt:lpstr>Tipologie</vt:lpstr>
      <vt:lpstr>provocazione (art. 62 n. 2 c.p.)</vt:lpstr>
      <vt:lpstr>omicidio con l’uso di sostanze venefiche (art. 577 n. 2 c.p.)</vt:lpstr>
      <vt:lpstr>attenuanti generiche (art. 62-bis c.p.)</vt:lpstr>
      <vt:lpstr>aggravanti indefinite «nei casi più gravi…»</vt:lpstr>
      <vt:lpstr>efficacia</vt:lpstr>
      <vt:lpstr>giudizio di bilanciamento</vt:lpstr>
      <vt:lpstr>I delitti contro l’onore</vt:lpstr>
      <vt:lpstr>fattispecie tipiche</vt:lpstr>
      <vt:lpstr>ingiuria</vt:lpstr>
      <vt:lpstr>diffamazione</vt:lpstr>
      <vt:lpstr>oltraggio  a pubblico ufficiale</vt:lpstr>
      <vt:lpstr>Corte cost. 341/1994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 DIRITTO PENALE   Claudia Pecorella   Lunedì 5 ottobre 2020</dc:title>
  <dc:creator>claudia.pecorella@unimib.it</dc:creator>
  <cp:lastModifiedBy>claudia.pecorella@unimib.it</cp:lastModifiedBy>
  <cp:revision>33</cp:revision>
  <dcterms:created xsi:type="dcterms:W3CDTF">2020-09-27T09:06:44Z</dcterms:created>
  <dcterms:modified xsi:type="dcterms:W3CDTF">2020-10-08T15:03:32Z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