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8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46EED-5B03-6842-AF78-6C3DCBA96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C4DD82-BC4E-AC43-8495-7143B1C5F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B67247-E178-F74A-BA64-FDEE7B87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CE6732-937B-244C-95D3-51E93A9FF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A76FB3-F5A3-5142-9415-011F093A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35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69EF6E-2B91-804D-905B-3DB22769B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0503F2-92BB-C643-92F7-A97140627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FCDBC7-776C-C645-8B5A-2159588A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42C909-47A2-F049-B4BA-8E394B6C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5E8858-6766-B940-B264-481027C6E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47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15A8DE-F974-414C-96AC-F21BD1606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BD2F9F-1293-B249-95E7-B35EB5470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901EC2-DA9B-2647-98BE-D8D9AB081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5332F4-D1E6-C94C-82E1-EC06B947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8599D6-B5B3-364F-B9D1-BAADB1AE6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76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519AB-B790-4046-B345-6C67C5965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6C485E-4C73-4244-95A1-15FAFC3D4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BBEE82-38FF-BF4E-9183-0B78B043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776B7B-026F-084E-A3F7-9120432F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E45533-A552-2949-93B1-437777EC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26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C5EDCD-CD29-A444-A21F-FC8AD0E5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5E7449-A41D-7F43-9D0C-26B5D8E0C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507B3C-B7F5-BC40-A9B7-F9B14C63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5868CD-6009-6A4B-90A0-D39A3C88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06C152-3D82-404D-B75F-2290B866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1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A59321-D858-864E-92FA-68A267D9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5166AA-5FB4-CE4E-9826-11902A579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151D82-4796-A246-951D-60DCB0534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662A0D-D223-8B44-8341-819D9874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82F150-1101-684C-8B05-275B8AE7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D2AB00-D66D-604A-83E3-16E1F9F9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32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576ADD-0119-BB46-84F6-13559A369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B79C40-E418-024B-9EDC-A2A351BBB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FEA4DA-4531-2C4A-A5B7-8179A882F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E450908-9EFA-AB42-92C6-504B9666B9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C3AB0FE-F65A-DD44-968C-B7DA1A3AC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AD5F8DF-DAD2-4A40-AB3D-F4030821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61E5FFC-52EC-F248-8F7E-F3250935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4F0915A-0BD2-C147-B8F3-EDF0B035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14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0C34A-F46C-774B-B909-DFDF6682E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A695E44-27F0-A34D-A035-CDA645A47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40823B-2E3C-6A4F-ABE6-DA51D2674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9BF038B-487C-3442-B18D-18CA6870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15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7C6BA2B-C2DF-954E-ADBE-C31A2EFEC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5548803-C2B4-BB43-A347-E150C7A68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4F6F1E-F53A-C645-A3C4-1B21D5F5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81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0F9A-A0B0-0B4E-B806-02E88503C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A16EDA-D00C-D441-8993-D2039B30B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C967E6-9A08-9440-8511-B5F668C2F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6695DA-782B-E54D-B7E3-CF3DE0F80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E7A10E-F694-1044-BD76-287DC77D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5EA60D-63D6-E444-B522-3ACB5F53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22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E9DFCF-E149-0245-8EC8-C2E6AA8B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7DE1066-C655-754F-83C5-9C8E72B6A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E1BEDD-34F3-5448-BC10-FEC3A782A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27277E-0A7C-DD4A-9D34-821A12F59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B47F49-2A92-8E44-A4B0-AE018448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BAD495-6B67-FD41-B6BE-68FC2158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99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15CCD10-2F74-1942-B152-0A2ADFA0A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E9BCBE-23C6-DC47-854E-F71B84B2F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AE97F-B002-1745-BB14-B29E12E54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A13B1-C082-C749-A51C-325CB3DAF65E}" type="datetimeFigureOut">
              <a:rPr lang="it-IT" smtClean="0"/>
              <a:t>19/10/20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10323D-F45D-6C44-8F59-584866FCC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5B9B00-8FEB-8740-BF94-DE30735DB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64791-80A9-F04A-A0F7-40D97B0A5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91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C6FE6-BCFC-0F46-B682-68620AE22C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b="1" dirty="0"/>
              <a:t>Poteri pubblici e attività autoritativa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FDFB2FC-B3C6-CF4C-8E75-4A17E69C5D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algn="just"/>
            <a:r>
              <a:rPr lang="it-IT" sz="1800" dirty="0"/>
              <a:t>G. Rossi, Principi di diritto amministrativo, cap. V</a:t>
            </a:r>
          </a:p>
        </p:txBody>
      </p:sp>
    </p:spTree>
    <p:extLst>
      <p:ext uri="{BB962C8B-B14F-4D97-AF65-F5344CB8AC3E}">
        <p14:creationId xmlns:p14="http://schemas.microsoft.com/office/powerpoint/2010/main" val="8993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AF1B3D-808E-1A47-921C-5850BF292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9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/>
              <a:t>IL POTERE E LA LEGGE: DISCREZIONALITÀ E VINCOLO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ED7E61-12FF-134E-BB9E-139FBC9A5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999"/>
            <a:ext cx="10515600" cy="4824249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L’attività amministrativa come attuazione della legge – riserva di amministrazione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Potere pubblico autoritativo - significato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Tipicità del potere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Vincolatività come </a:t>
            </a:r>
            <a:r>
              <a:rPr lang="it-IT" dirty="0" err="1"/>
              <a:t>prederminazione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514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6F392D-AB2F-1B42-BDA2-2006B3E89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0709"/>
          </a:xfrm>
        </p:spPr>
        <p:txBody>
          <a:bodyPr/>
          <a:lstStyle/>
          <a:p>
            <a:pPr algn="ctr"/>
            <a:r>
              <a:rPr lang="it-IT" b="1" dirty="0"/>
              <a:t>Discrezionalità amministrativa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E0C7C7-3C51-B141-9CBB-B2B8EE7A9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041"/>
            <a:ext cx="10515600" cy="4610922"/>
          </a:xfrm>
        </p:spPr>
        <p:txBody>
          <a:bodyPr/>
          <a:lstStyle/>
          <a:p>
            <a:pPr algn="just"/>
            <a:r>
              <a:rPr lang="it-IT" dirty="0"/>
              <a:t>Discrezionalità amministrativa come spazio di «libertà» della p.a. nell’esercizio del potere – ponderazione di interessi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Discrezionalità tecnica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Gradazioni della discrezionalità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Discrezionalità e sindacato giurisdizionale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598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969EB2-B9BB-A745-A673-7C3ACC19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9090"/>
            <a:ext cx="10523483" cy="767255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/>
              <a:t>Tipologie particolari di 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BB430-FF75-AD48-8665-0CB6CBAD5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345"/>
            <a:ext cx="10515600" cy="481061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Ordinanze contingibili e urgenti </a:t>
            </a:r>
          </a:p>
          <a:p>
            <a:pPr lvl="1"/>
            <a:r>
              <a:rPr lang="it-IT" dirty="0"/>
              <a:t>Individuazione del presupposto per l’esercizio del potere </a:t>
            </a:r>
          </a:p>
          <a:p>
            <a:pPr lvl="1"/>
            <a:r>
              <a:rPr lang="it-IT" dirty="0"/>
              <a:t>Individuazione dei contenuti dell’atto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Atto politico</a:t>
            </a:r>
          </a:p>
          <a:p>
            <a:endParaRPr lang="it-IT" dirty="0"/>
          </a:p>
          <a:p>
            <a:r>
              <a:rPr lang="it-IT" dirty="0"/>
              <a:t>Atto di alta amministrazione</a:t>
            </a:r>
          </a:p>
          <a:p>
            <a:endParaRPr lang="it-IT" dirty="0"/>
          </a:p>
          <a:p>
            <a:r>
              <a:rPr lang="it-IT" dirty="0"/>
              <a:t>Determinazioni tecniche</a:t>
            </a:r>
          </a:p>
          <a:p>
            <a:endParaRPr lang="it-IT" dirty="0"/>
          </a:p>
          <a:p>
            <a:r>
              <a:rPr lang="it-IT" dirty="0"/>
              <a:t>Determinazioni di standard</a:t>
            </a:r>
          </a:p>
        </p:txBody>
      </p:sp>
    </p:spTree>
    <p:extLst>
      <p:ext uri="{BB962C8B-B14F-4D97-AF65-F5344CB8AC3E}">
        <p14:creationId xmlns:p14="http://schemas.microsoft.com/office/powerpoint/2010/main" val="1816275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108</Words>
  <Application>Microsoft Macintosh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Poteri pubblici e attività autoritativa</vt:lpstr>
      <vt:lpstr>IL POTERE E LA LEGGE: DISCREZIONALITÀ E VINCOLO</vt:lpstr>
      <vt:lpstr>Discrezionalità amministrativa</vt:lpstr>
      <vt:lpstr>Tipologie particolari di atti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Poteri pubblici e attività autoritativa</dc:title>
  <dc:creator>Microsoft Office User</dc:creator>
  <cp:lastModifiedBy>Microsoft Office User</cp:lastModifiedBy>
  <cp:revision>2</cp:revision>
  <dcterms:created xsi:type="dcterms:W3CDTF">2020-10-19T06:34:20Z</dcterms:created>
  <dcterms:modified xsi:type="dcterms:W3CDTF">2020-10-19T06:49:59Z</dcterms:modified>
</cp:coreProperties>
</file>