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40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85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34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33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50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28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32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58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87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1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39B3F-028C-423A-BAE0-A2B5785A6CF1}" type="datetimeFigureOut">
              <a:rPr lang="it-IT" smtClean="0"/>
              <a:t>14/10/2020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DE77A-C24E-4AAF-80F0-8652F3F5D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02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Oggi raccontiamo </a:t>
            </a:r>
            <a:br>
              <a:rPr lang="it-IT" dirty="0" smtClean="0"/>
            </a:br>
            <a:r>
              <a:rPr lang="it-IT" dirty="0" smtClean="0"/>
              <a:t>una storia….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Psicologia Sociale -Turno 2</a:t>
            </a:r>
          </a:p>
          <a:p>
            <a:r>
              <a:rPr lang="it-IT" dirty="0" smtClean="0"/>
              <a:t>Prof. Elisabetta </a:t>
            </a:r>
            <a:r>
              <a:rPr lang="it-IT" dirty="0" err="1" smtClean="0"/>
              <a:t>Camussi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55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94436" y="-31519"/>
            <a:ext cx="11592872" cy="2654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42830" tIns="0" rIns="0" bIns="190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ato-black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-black"/>
              </a:rPr>
              <a:t>"Se mostri il seno hai drink gratis": proteste per il cartello sessista nel bar di Milano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0" i="1" dirty="0" smtClean="0">
              <a:solidFill>
                <a:srgbClr val="111111"/>
              </a:solidFill>
              <a:effectLst/>
              <a:latin typeface="Georgia" panose="02040502050405020303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b="0" i="1" dirty="0" smtClean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La Social </a:t>
            </a:r>
            <a:r>
              <a:rPr lang="it-IT" sz="2000" b="0" i="1" dirty="0" err="1" smtClean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Chupiteria</a:t>
            </a:r>
            <a:r>
              <a:rPr lang="it-IT" sz="2000" b="0" i="1" dirty="0" smtClean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 in zona Bocconi e il cartello esposto sul bancone: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b="0" i="1" dirty="0" smtClean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bevute gratis in base alla taglia di reggiseno con la scusa del "gioco simpatico per le nostre clienti".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b="0" i="1" dirty="0" smtClean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Il bar ha chiuso il profilo </a:t>
            </a:r>
            <a:r>
              <a:rPr lang="it-IT" sz="2000" b="0" i="1" dirty="0" err="1" smtClean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Facebook</a:t>
            </a:r>
            <a:endParaRPr lang="it-IT" sz="20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it-IT" alt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 smtClean="0">
                <a:latin typeface="Arial" panose="020B0604020202020204" pitchFamily="34" charset="0"/>
              </a:rPr>
              <a:t>(La </a:t>
            </a:r>
            <a:r>
              <a:rPr lang="it-IT" altLang="it-IT" sz="2000" dirty="0">
                <a:latin typeface="Arial" panose="020B0604020202020204" pitchFamily="34" charset="0"/>
              </a:rPr>
              <a:t>R</a:t>
            </a:r>
            <a:r>
              <a:rPr lang="it-IT" altLang="it-IT" sz="2000" dirty="0" smtClean="0">
                <a:latin typeface="Arial" panose="020B0604020202020204" pitchFamily="34" charset="0"/>
              </a:rPr>
              <a:t>epubblica, 21 settembre 2020)</a:t>
            </a:r>
            <a:endParaRPr kumimoji="0" lang="it-IT" alt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 descr="&quot;Se mostri il seno hai drink gratis&quot;: proteste per il cartello sessista nel bar di Mil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274" y="2469105"/>
            <a:ext cx="7502325" cy="394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1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 fontAlgn="base"/>
            <a:r>
              <a:rPr lang="it-IT" sz="4400" dirty="0"/>
              <a:t>Se le clienti mostrano il seno ottengono </a:t>
            </a:r>
            <a:r>
              <a:rPr lang="it-IT" sz="4400" dirty="0" err="1"/>
              <a:t>chupiti</a:t>
            </a:r>
            <a:r>
              <a:rPr lang="it-IT" sz="4400" dirty="0"/>
              <a:t> gratis, per di più commisurati alla taglia del reggiseno (uno solo per chi ha la prima, due per la seconda e così via fino alla quinta, per cui viene anche promesso "l'applauso di tutti"): succede a The Social </a:t>
            </a:r>
            <a:r>
              <a:rPr lang="it-IT" sz="4400" dirty="0" err="1"/>
              <a:t>Chupiteria</a:t>
            </a:r>
            <a:r>
              <a:rPr lang="it-IT" sz="4400" dirty="0"/>
              <a:t>, locale milanese in viale </a:t>
            </a:r>
            <a:r>
              <a:rPr lang="it-IT" sz="4400" dirty="0" err="1"/>
              <a:t>Bligny</a:t>
            </a:r>
            <a:r>
              <a:rPr lang="it-IT" sz="4400" dirty="0"/>
              <a:t>, dov'è stato esposto un cartello che cerca invano di mascherare la trovata sessista con la definizione "giochi per le nostre bellissime e simpaticissime clienti".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/>
              <a:t>Con la scusa che "un giorno senza sorriso è un giorno perso" - come si legge al termine della comunicazione esposta - le donne, e questa è una zona di studenti, vista la vicinanza con l'università Bocconi, vengono invitate a "lanciare il reggiseno dietro il banco" per ottenere quattro </a:t>
            </a:r>
            <a:r>
              <a:rPr lang="it-IT" sz="4400" dirty="0" err="1"/>
              <a:t>chupiti</a:t>
            </a:r>
            <a:r>
              <a:rPr lang="it-IT" sz="4400" dirty="0"/>
              <a:t>, mentre chi accetta di "portare a casa il barista" ottiene un mese di bevute gratis. E non manca un avviso quanto mai esplicito per chiunque non voglia stare al gioco: "Se fai la </a:t>
            </a:r>
            <a:r>
              <a:rPr lang="it-IT" sz="4400" dirty="0" err="1"/>
              <a:t>menosa</a:t>
            </a:r>
            <a:r>
              <a:rPr lang="it-IT" sz="4400" dirty="0"/>
              <a:t>, ricorda che le altre ce l'hanno come te e vai a f...".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  <a:p>
            <a:pPr marL="0" indent="0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84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A postare la foto del cartello su </a:t>
            </a:r>
            <a:r>
              <a:rPr lang="it-IT" dirty="0" err="1"/>
              <a:t>Facebook</a:t>
            </a:r>
            <a:r>
              <a:rPr lang="it-IT" dirty="0"/>
              <a:t> è stato ieri mattina Luca </a:t>
            </a:r>
            <a:r>
              <a:rPr lang="it-IT" dirty="0" err="1"/>
              <a:t>Gibillini</a:t>
            </a:r>
            <a:r>
              <a:rPr lang="it-IT" dirty="0"/>
              <a:t>, ex consigliere comunale del centrosinistra che lavora in Comune ed è un membro dello staff del sindaco Beppe Sala, con il commento: "Ok, Houston, abbiamo un problema". Parole a cui </a:t>
            </a:r>
            <a:r>
              <a:rPr lang="it-IT" dirty="0" err="1"/>
              <a:t>Gibillini</a:t>
            </a:r>
            <a:r>
              <a:rPr lang="it-IT" dirty="0"/>
              <a:t>, raggiunto da </a:t>
            </a:r>
            <a:r>
              <a:rPr lang="it-IT" i="1" dirty="0"/>
              <a:t>Repubblica</a:t>
            </a:r>
            <a:r>
              <a:rPr lang="it-IT" dirty="0"/>
              <a:t>, spiega di non avere "nulla da aggiungere". Il cartello in effetti parla da solo e sta suscitando centinaia di commenti indignati, che hanno costretto i gestori del locale a chiudere la pagina </a:t>
            </a:r>
            <a:r>
              <a:rPr lang="it-IT" dirty="0" err="1"/>
              <a:t>Facebook</a:t>
            </a:r>
            <a:r>
              <a:rPr lang="it-IT" dirty="0"/>
              <a:t>, da qualche ora scomparsa dal web. "Poi ti chiedi come e dove gente come i fratelli Bianchi alimenti la propria sottocultura" scrive qualcuno, con riferimento all'omicidio di Willy </a:t>
            </a:r>
            <a:r>
              <a:rPr lang="it-IT" dirty="0" err="1"/>
              <a:t>Duarte</a:t>
            </a:r>
            <a:r>
              <a:rPr lang="it-IT" dirty="0"/>
              <a:t> Montero a Colleferro, mentre altri si limitano a definire la trovata della </a:t>
            </a:r>
            <a:r>
              <a:rPr lang="it-IT" dirty="0" err="1"/>
              <a:t>Chupiteria</a:t>
            </a:r>
            <a:r>
              <a:rPr lang="it-IT" dirty="0"/>
              <a:t> "una pena" e "di pessimo gusto". E c'è anche il commento dell'assessore all'Urbanistica Pierfrancesco Maran: "Coi tavolini </a:t>
            </a:r>
            <a:r>
              <a:rPr lang="it-IT" dirty="0" smtClean="0"/>
              <a:t>all'aperto ci </a:t>
            </a:r>
            <a:r>
              <a:rPr lang="it-IT" dirty="0"/>
              <a:t>siamo posti l'obiettivo di salvare i locali milanesi e la nostra socialità. Obiettivamente non tutti meritano di essere salvati".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56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Il titolare della </a:t>
            </a:r>
            <a:r>
              <a:rPr lang="it-IT" dirty="0" err="1" smtClean="0"/>
              <a:t>Chupiteria</a:t>
            </a:r>
            <a:r>
              <a:rPr lang="it-IT" dirty="0" smtClean="0"/>
              <a:t>, </a:t>
            </a:r>
            <a:r>
              <a:rPr lang="it-IT" dirty="0"/>
              <a:t>si difende sostenendo che "quel cartello era solo una goliardata e non è mai stato messo in pratica quello che c'è scritto. Chi ci conosce non l'ha mai preso sul serio, si facevano una risata anche le ragazze". E per quanto riguarda il contenuto del messaggio, volgare e offensivo indipendentemente dal fatto che sia serio o scherzoso, il gestore replica che "nell'ultimo periodo ci siamo resi conto che c'è una maggiore sensibilità sull'argomento e quindi il cartello è stato rimosso. Riapriremo la pagina </a:t>
            </a:r>
            <a:r>
              <a:rPr lang="it-IT" dirty="0" err="1"/>
              <a:t>Facebook</a:t>
            </a:r>
            <a:r>
              <a:rPr lang="it-IT" dirty="0"/>
              <a:t> e lo spiegheremo ai clienti. Non abbiamo nulla da nascondere".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30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65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7256</TotalTime>
  <Words>327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lato-black</vt:lpstr>
      <vt:lpstr>Tema di Office</vt:lpstr>
      <vt:lpstr>Oggi raccontiamo  una storia….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Oggi raccontiamo  una storia….</dc:title>
  <dc:creator>Elisabetta</dc:creator>
  <cp:lastModifiedBy>Elisabetta</cp:lastModifiedBy>
  <cp:revision>10</cp:revision>
  <dcterms:created xsi:type="dcterms:W3CDTF">2020-10-14T09:24:45Z</dcterms:created>
  <dcterms:modified xsi:type="dcterms:W3CDTF">2020-10-19T10:24:22Z</dcterms:modified>
</cp:coreProperties>
</file>