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5" r:id="rId10"/>
    <p:sldId id="264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391F85-2BDD-4ED4-9BB5-9117E9B93D1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7A80F5A-ADA7-4587-86B5-A64F653EA507}">
      <dgm:prSet phldrT="[Testo]"/>
      <dgm:spPr/>
      <dgm:t>
        <a:bodyPr/>
        <a:lstStyle/>
        <a:p>
          <a:r>
            <a:rPr lang="es-MX" dirty="0" smtClean="0"/>
            <a:t>La lengua</a:t>
          </a:r>
          <a:endParaRPr lang="it-IT" dirty="0"/>
        </a:p>
      </dgm:t>
    </dgm:pt>
    <dgm:pt modelId="{ED879F80-E933-4EF8-9BB8-AAE1FF80F52D}" type="parTrans" cxnId="{DC682494-3880-43D9-9286-003B5BB44622}">
      <dgm:prSet/>
      <dgm:spPr/>
      <dgm:t>
        <a:bodyPr/>
        <a:lstStyle/>
        <a:p>
          <a:endParaRPr lang="it-IT"/>
        </a:p>
      </dgm:t>
    </dgm:pt>
    <dgm:pt modelId="{6628757A-4972-4D8B-9CC0-B0B262E32639}" type="sibTrans" cxnId="{DC682494-3880-43D9-9286-003B5BB44622}">
      <dgm:prSet/>
      <dgm:spPr/>
      <dgm:t>
        <a:bodyPr/>
        <a:lstStyle/>
        <a:p>
          <a:endParaRPr lang="it-IT"/>
        </a:p>
      </dgm:t>
    </dgm:pt>
    <dgm:pt modelId="{C016DEF2-57F6-41D9-B11F-A9489B5DF318}">
      <dgm:prSet phldrT="[Testo]"/>
      <dgm:spPr/>
      <dgm:t>
        <a:bodyPr/>
        <a:lstStyle/>
        <a:p>
          <a:r>
            <a:rPr lang="es-MX" dirty="0" smtClean="0"/>
            <a:t>Constitutye como individuo</a:t>
          </a:r>
          <a:endParaRPr lang="it-IT" dirty="0"/>
        </a:p>
      </dgm:t>
    </dgm:pt>
    <dgm:pt modelId="{5323CD46-B3AC-49D6-B4B2-1BA9911B5942}" type="parTrans" cxnId="{F5B28963-46F2-4586-A77A-8DF11E528DDA}">
      <dgm:prSet/>
      <dgm:spPr/>
      <dgm:t>
        <a:bodyPr/>
        <a:lstStyle/>
        <a:p>
          <a:endParaRPr lang="it-IT"/>
        </a:p>
      </dgm:t>
    </dgm:pt>
    <dgm:pt modelId="{5B88FB31-6BED-424C-B52E-192CE61D530F}" type="sibTrans" cxnId="{F5B28963-46F2-4586-A77A-8DF11E528DDA}">
      <dgm:prSet/>
      <dgm:spPr/>
      <dgm:t>
        <a:bodyPr/>
        <a:lstStyle/>
        <a:p>
          <a:endParaRPr lang="it-IT"/>
        </a:p>
      </dgm:t>
    </dgm:pt>
    <dgm:pt modelId="{44795BC4-3E11-4EAC-B496-03B008262B51}">
      <dgm:prSet phldrT="[Testo]"/>
      <dgm:spPr/>
      <dgm:t>
        <a:bodyPr/>
        <a:lstStyle/>
        <a:p>
          <a:r>
            <a:rPr lang="es-MX" dirty="0" smtClean="0"/>
            <a:t>articula una sociedad</a:t>
          </a:r>
          <a:endParaRPr lang="it-IT" dirty="0"/>
        </a:p>
      </dgm:t>
    </dgm:pt>
    <dgm:pt modelId="{CB4D8876-3A7B-4195-BAE8-BEF7316351C8}" type="parTrans" cxnId="{1AB04673-1C48-4BE6-A3AD-376C48730620}">
      <dgm:prSet/>
      <dgm:spPr/>
      <dgm:t>
        <a:bodyPr/>
        <a:lstStyle/>
        <a:p>
          <a:endParaRPr lang="it-IT"/>
        </a:p>
      </dgm:t>
    </dgm:pt>
    <dgm:pt modelId="{3D102B2E-0230-42AA-9847-921153138E71}" type="sibTrans" cxnId="{1AB04673-1C48-4BE6-A3AD-376C48730620}">
      <dgm:prSet/>
      <dgm:spPr/>
      <dgm:t>
        <a:bodyPr/>
        <a:lstStyle/>
        <a:p>
          <a:endParaRPr lang="it-IT"/>
        </a:p>
      </dgm:t>
    </dgm:pt>
    <dgm:pt modelId="{66FB1EDA-E3A5-4BDA-BAE0-74839FE81FE6}">
      <dgm:prSet phldrT="[Testo]"/>
      <dgm:spPr/>
      <dgm:t>
        <a:bodyPr/>
        <a:lstStyle/>
        <a:p>
          <a:r>
            <a:rPr lang="es-MX" dirty="0" smtClean="0"/>
            <a:t>Patria</a:t>
          </a:r>
          <a:endParaRPr lang="it-IT" dirty="0"/>
        </a:p>
      </dgm:t>
    </dgm:pt>
    <dgm:pt modelId="{64103CBD-6D94-441B-8F53-C6E4123CB0CE}" type="parTrans" cxnId="{032991A8-E790-4AD3-BD4E-EECE80DA6BC2}">
      <dgm:prSet/>
      <dgm:spPr/>
      <dgm:t>
        <a:bodyPr/>
        <a:lstStyle/>
        <a:p>
          <a:endParaRPr lang="it-IT"/>
        </a:p>
      </dgm:t>
    </dgm:pt>
    <dgm:pt modelId="{22E9FA43-3555-40B4-831E-BC38B89E7F0A}" type="sibTrans" cxnId="{032991A8-E790-4AD3-BD4E-EECE80DA6BC2}">
      <dgm:prSet/>
      <dgm:spPr/>
      <dgm:t>
        <a:bodyPr/>
        <a:lstStyle/>
        <a:p>
          <a:endParaRPr lang="it-IT"/>
        </a:p>
      </dgm:t>
    </dgm:pt>
    <dgm:pt modelId="{64A0874A-CBE3-48CE-B636-ABAB846208E7}">
      <dgm:prSet phldrT="[Testo]"/>
      <dgm:spPr/>
      <dgm:t>
        <a:bodyPr/>
        <a:lstStyle/>
        <a:p>
          <a:r>
            <a:rPr lang="es-MX" dirty="0" smtClean="0"/>
            <a:t>Sentido de pertenencia que da hablar el mismo idioma</a:t>
          </a:r>
          <a:endParaRPr lang="it-IT" dirty="0"/>
        </a:p>
      </dgm:t>
    </dgm:pt>
    <dgm:pt modelId="{506283CC-B902-4E6A-99B0-7342B028137A}" type="parTrans" cxnId="{C45B70A2-70E6-43E1-AD42-2D20E23BF67A}">
      <dgm:prSet/>
      <dgm:spPr/>
      <dgm:t>
        <a:bodyPr/>
        <a:lstStyle/>
        <a:p>
          <a:endParaRPr lang="it-IT"/>
        </a:p>
      </dgm:t>
    </dgm:pt>
    <dgm:pt modelId="{C7BDB546-24F0-47D5-AC86-95694B977A64}" type="sibTrans" cxnId="{C45B70A2-70E6-43E1-AD42-2D20E23BF67A}">
      <dgm:prSet/>
      <dgm:spPr/>
      <dgm:t>
        <a:bodyPr/>
        <a:lstStyle/>
        <a:p>
          <a:endParaRPr lang="it-IT"/>
        </a:p>
      </dgm:t>
    </dgm:pt>
    <dgm:pt modelId="{1F3932C0-36A5-4997-8E1A-AAB536A8B4EF}">
      <dgm:prSet phldrT="[Testo]"/>
      <dgm:spPr/>
      <dgm:t>
        <a:bodyPr/>
        <a:lstStyle/>
        <a:p>
          <a:r>
            <a:rPr lang="es-MX" dirty="0" smtClean="0"/>
            <a:t>Identidad</a:t>
          </a:r>
          <a:endParaRPr lang="it-IT" dirty="0"/>
        </a:p>
      </dgm:t>
    </dgm:pt>
    <dgm:pt modelId="{F3099775-4F1D-41A4-B1D4-71897825F65C}" type="parTrans" cxnId="{46EC755D-1C61-4C2F-9253-B09E8117008D}">
      <dgm:prSet/>
      <dgm:spPr/>
      <dgm:t>
        <a:bodyPr/>
        <a:lstStyle/>
        <a:p>
          <a:endParaRPr lang="it-IT"/>
        </a:p>
      </dgm:t>
    </dgm:pt>
    <dgm:pt modelId="{278D0562-9CD5-44DD-A92C-26247C17273F}" type="sibTrans" cxnId="{46EC755D-1C61-4C2F-9253-B09E8117008D}">
      <dgm:prSet/>
      <dgm:spPr/>
      <dgm:t>
        <a:bodyPr/>
        <a:lstStyle/>
        <a:p>
          <a:endParaRPr lang="it-IT"/>
        </a:p>
      </dgm:t>
    </dgm:pt>
    <dgm:pt modelId="{79E15E07-9E0F-45C9-B64C-2988845F39A5}">
      <dgm:prSet phldrT="[Testo]"/>
      <dgm:spPr/>
      <dgm:t>
        <a:bodyPr/>
        <a:lstStyle/>
        <a:p>
          <a:endParaRPr lang="it-IT" dirty="0"/>
        </a:p>
      </dgm:t>
    </dgm:pt>
    <dgm:pt modelId="{C9CF57DF-53BA-4282-8282-2C814E39F967}" type="parTrans" cxnId="{403BC65C-C288-4E3D-A5BD-4582DE26A841}">
      <dgm:prSet/>
      <dgm:spPr/>
      <dgm:t>
        <a:bodyPr/>
        <a:lstStyle/>
        <a:p>
          <a:endParaRPr lang="it-IT"/>
        </a:p>
      </dgm:t>
    </dgm:pt>
    <dgm:pt modelId="{898547BA-A3B0-45C3-ABF6-1277F0E31F5C}" type="sibTrans" cxnId="{403BC65C-C288-4E3D-A5BD-4582DE26A841}">
      <dgm:prSet/>
      <dgm:spPr/>
      <dgm:t>
        <a:bodyPr/>
        <a:lstStyle/>
        <a:p>
          <a:endParaRPr lang="it-IT"/>
        </a:p>
      </dgm:t>
    </dgm:pt>
    <dgm:pt modelId="{43636382-2969-43DC-886F-A7D5867F7DAE}">
      <dgm:prSet phldrT="[Testo]"/>
      <dgm:spPr/>
      <dgm:t>
        <a:bodyPr/>
        <a:lstStyle/>
        <a:p>
          <a:r>
            <a:rPr lang="es-MX" dirty="0" smtClean="0"/>
            <a:t>La lengua une y diferencia.</a:t>
          </a:r>
          <a:endParaRPr lang="it-IT" dirty="0"/>
        </a:p>
      </dgm:t>
    </dgm:pt>
    <dgm:pt modelId="{76067D1E-EF58-48CC-98D7-5450345E3B1A}" type="parTrans" cxnId="{1FC95981-78CF-49C4-9607-8E6B6E3E7CCD}">
      <dgm:prSet/>
      <dgm:spPr/>
      <dgm:t>
        <a:bodyPr/>
        <a:lstStyle/>
        <a:p>
          <a:endParaRPr lang="it-IT"/>
        </a:p>
      </dgm:t>
    </dgm:pt>
    <dgm:pt modelId="{DE71AB29-8B45-4995-8A4B-E2F08485B950}" type="sibTrans" cxnId="{1FC95981-78CF-49C4-9607-8E6B6E3E7CCD}">
      <dgm:prSet/>
      <dgm:spPr/>
      <dgm:t>
        <a:bodyPr/>
        <a:lstStyle/>
        <a:p>
          <a:endParaRPr lang="it-IT"/>
        </a:p>
      </dgm:t>
    </dgm:pt>
    <dgm:pt modelId="{34768718-F7F8-4747-800C-E22915083E92}">
      <dgm:prSet/>
      <dgm:spPr/>
      <dgm:t>
        <a:bodyPr/>
        <a:lstStyle/>
        <a:p>
          <a:r>
            <a:rPr lang="es-MX" smtClean="0"/>
            <a:t>Confiere sentido de identidad a los miembros de la comunidad lingüística</a:t>
          </a:r>
          <a:endParaRPr lang="it-IT" dirty="0"/>
        </a:p>
      </dgm:t>
    </dgm:pt>
    <dgm:pt modelId="{9306B203-1953-490C-AB5A-BF7F9B1B964D}" type="parTrans" cxnId="{2AAEE294-A313-41C3-BF64-178B9F9719EC}">
      <dgm:prSet/>
      <dgm:spPr/>
      <dgm:t>
        <a:bodyPr/>
        <a:lstStyle/>
        <a:p>
          <a:endParaRPr lang="it-IT"/>
        </a:p>
      </dgm:t>
    </dgm:pt>
    <dgm:pt modelId="{8269560C-9132-4503-BB5F-519BD221F14E}" type="sibTrans" cxnId="{2AAEE294-A313-41C3-BF64-178B9F9719EC}">
      <dgm:prSet/>
      <dgm:spPr/>
      <dgm:t>
        <a:bodyPr/>
        <a:lstStyle/>
        <a:p>
          <a:endParaRPr lang="it-IT"/>
        </a:p>
      </dgm:t>
    </dgm:pt>
    <dgm:pt modelId="{A1375FDB-46E7-4DB2-B5ED-0966EAD4CC8A}" type="pres">
      <dgm:prSet presAssocID="{A5391F85-2BDD-4ED4-9BB5-9117E9B93D1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44D5C00-BD6A-4D17-83E9-5F9D0FF30433}" type="pres">
      <dgm:prSet presAssocID="{57A80F5A-ADA7-4587-86B5-A64F653EA507}" presName="composite" presStyleCnt="0"/>
      <dgm:spPr/>
    </dgm:pt>
    <dgm:pt modelId="{FF898771-C589-454E-899B-57E91CE744F9}" type="pres">
      <dgm:prSet presAssocID="{57A80F5A-ADA7-4587-86B5-A64F653EA50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EA25433-8577-4FE6-B707-5FC800F1DC5C}" type="pres">
      <dgm:prSet presAssocID="{57A80F5A-ADA7-4587-86B5-A64F653EA50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F8FD43-2E5C-4006-BC8E-AA1E7EA50B10}" type="pres">
      <dgm:prSet presAssocID="{6628757A-4972-4D8B-9CC0-B0B262E32639}" presName="sp" presStyleCnt="0"/>
      <dgm:spPr/>
    </dgm:pt>
    <dgm:pt modelId="{C0F2E0FF-57C0-47A4-944F-062EBF7783DB}" type="pres">
      <dgm:prSet presAssocID="{66FB1EDA-E3A5-4BDA-BAE0-74839FE81FE6}" presName="composite" presStyleCnt="0"/>
      <dgm:spPr/>
    </dgm:pt>
    <dgm:pt modelId="{EC881E38-4D18-41DD-8D72-D4CAA75E3FD6}" type="pres">
      <dgm:prSet presAssocID="{66FB1EDA-E3A5-4BDA-BAE0-74839FE81F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ED2D35-4062-4553-9A81-5D3D2B7ACC44}" type="pres">
      <dgm:prSet presAssocID="{66FB1EDA-E3A5-4BDA-BAE0-74839FE81F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2A32517-40C7-4D16-BBDA-E6DAD66C18C9}" type="pres">
      <dgm:prSet presAssocID="{22E9FA43-3555-40B4-831E-BC38B89E7F0A}" presName="sp" presStyleCnt="0"/>
      <dgm:spPr/>
    </dgm:pt>
    <dgm:pt modelId="{D50C6FCB-8141-49E9-A521-80CC4AEC7839}" type="pres">
      <dgm:prSet presAssocID="{1F3932C0-36A5-4997-8E1A-AAB536A8B4EF}" presName="composite" presStyleCnt="0"/>
      <dgm:spPr/>
    </dgm:pt>
    <dgm:pt modelId="{B6C397CF-50C1-4D2B-B39D-D5E82056CF7E}" type="pres">
      <dgm:prSet presAssocID="{1F3932C0-36A5-4997-8E1A-AAB536A8B4E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DBCF90-63B3-415D-8F5F-4604AEFD83B7}" type="pres">
      <dgm:prSet presAssocID="{1F3932C0-36A5-4997-8E1A-AAB536A8B4E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CEB79D0-0AEA-4AA8-A22B-4271E897010E}" type="presOf" srcId="{64A0874A-CBE3-48CE-B636-ABAB846208E7}" destId="{25ED2D35-4062-4553-9A81-5D3D2B7ACC44}" srcOrd="0" destOrd="0" presId="urn:microsoft.com/office/officeart/2005/8/layout/chevron2"/>
    <dgm:cxn modelId="{862B7F05-782B-43B5-B7D8-E204DDBBCA3B}" type="presOf" srcId="{79E15E07-9E0F-45C9-B64C-2988845F39A5}" destId="{FDDBCF90-63B3-415D-8F5F-4604AEFD83B7}" srcOrd="0" destOrd="0" presId="urn:microsoft.com/office/officeart/2005/8/layout/chevron2"/>
    <dgm:cxn modelId="{2AAEE294-A313-41C3-BF64-178B9F9719EC}" srcId="{1F3932C0-36A5-4997-8E1A-AAB536A8B4EF}" destId="{34768718-F7F8-4747-800C-E22915083E92}" srcOrd="1" destOrd="0" parTransId="{9306B203-1953-490C-AB5A-BF7F9B1B964D}" sibTransId="{8269560C-9132-4503-BB5F-519BD221F14E}"/>
    <dgm:cxn modelId="{0756FD3D-5D23-41B7-8036-79C99146623C}" type="presOf" srcId="{66FB1EDA-E3A5-4BDA-BAE0-74839FE81FE6}" destId="{EC881E38-4D18-41DD-8D72-D4CAA75E3FD6}" srcOrd="0" destOrd="0" presId="urn:microsoft.com/office/officeart/2005/8/layout/chevron2"/>
    <dgm:cxn modelId="{4C686190-3AF3-46D5-941A-93ECF18FBB9D}" type="presOf" srcId="{1F3932C0-36A5-4997-8E1A-AAB536A8B4EF}" destId="{B6C397CF-50C1-4D2B-B39D-D5E82056CF7E}" srcOrd="0" destOrd="0" presId="urn:microsoft.com/office/officeart/2005/8/layout/chevron2"/>
    <dgm:cxn modelId="{42E01249-9459-4F38-B7E7-C2A623990D79}" type="presOf" srcId="{A5391F85-2BDD-4ED4-9BB5-9117E9B93D18}" destId="{A1375FDB-46E7-4DB2-B5ED-0966EAD4CC8A}" srcOrd="0" destOrd="0" presId="urn:microsoft.com/office/officeart/2005/8/layout/chevron2"/>
    <dgm:cxn modelId="{032991A8-E790-4AD3-BD4E-EECE80DA6BC2}" srcId="{A5391F85-2BDD-4ED4-9BB5-9117E9B93D18}" destId="{66FB1EDA-E3A5-4BDA-BAE0-74839FE81FE6}" srcOrd="1" destOrd="0" parTransId="{64103CBD-6D94-441B-8F53-C6E4123CB0CE}" sibTransId="{22E9FA43-3555-40B4-831E-BC38B89E7F0A}"/>
    <dgm:cxn modelId="{403BC65C-C288-4E3D-A5BD-4582DE26A841}" srcId="{1F3932C0-36A5-4997-8E1A-AAB536A8B4EF}" destId="{79E15E07-9E0F-45C9-B64C-2988845F39A5}" srcOrd="0" destOrd="0" parTransId="{C9CF57DF-53BA-4282-8282-2C814E39F967}" sibTransId="{898547BA-A3B0-45C3-ABF6-1277F0E31F5C}"/>
    <dgm:cxn modelId="{DC682494-3880-43D9-9286-003B5BB44622}" srcId="{A5391F85-2BDD-4ED4-9BB5-9117E9B93D18}" destId="{57A80F5A-ADA7-4587-86B5-A64F653EA507}" srcOrd="0" destOrd="0" parTransId="{ED879F80-E933-4EF8-9BB8-AAE1FF80F52D}" sibTransId="{6628757A-4972-4D8B-9CC0-B0B262E32639}"/>
    <dgm:cxn modelId="{C45B70A2-70E6-43E1-AD42-2D20E23BF67A}" srcId="{66FB1EDA-E3A5-4BDA-BAE0-74839FE81FE6}" destId="{64A0874A-CBE3-48CE-B636-ABAB846208E7}" srcOrd="0" destOrd="0" parTransId="{506283CC-B902-4E6A-99B0-7342B028137A}" sibTransId="{C7BDB546-24F0-47D5-AC86-95694B977A64}"/>
    <dgm:cxn modelId="{DC9CE094-CFFE-4181-9340-BFBBC30F5549}" type="presOf" srcId="{34768718-F7F8-4747-800C-E22915083E92}" destId="{FDDBCF90-63B3-415D-8F5F-4604AEFD83B7}" srcOrd="0" destOrd="1" presId="urn:microsoft.com/office/officeart/2005/8/layout/chevron2"/>
    <dgm:cxn modelId="{7CA2AB70-D108-4280-98F8-E887CF1AEB8C}" type="presOf" srcId="{57A80F5A-ADA7-4587-86B5-A64F653EA507}" destId="{FF898771-C589-454E-899B-57E91CE744F9}" srcOrd="0" destOrd="0" presId="urn:microsoft.com/office/officeart/2005/8/layout/chevron2"/>
    <dgm:cxn modelId="{46EC755D-1C61-4C2F-9253-B09E8117008D}" srcId="{A5391F85-2BDD-4ED4-9BB5-9117E9B93D18}" destId="{1F3932C0-36A5-4997-8E1A-AAB536A8B4EF}" srcOrd="2" destOrd="0" parTransId="{F3099775-4F1D-41A4-B1D4-71897825F65C}" sibTransId="{278D0562-9CD5-44DD-A92C-26247C17273F}"/>
    <dgm:cxn modelId="{D431908F-75BF-4481-B5B7-A73159FDE49E}" type="presOf" srcId="{43636382-2969-43DC-886F-A7D5867F7DAE}" destId="{FDDBCF90-63B3-415D-8F5F-4604AEFD83B7}" srcOrd="0" destOrd="2" presId="urn:microsoft.com/office/officeart/2005/8/layout/chevron2"/>
    <dgm:cxn modelId="{B39FF0EA-BF79-4071-8B72-C91CA626FF89}" type="presOf" srcId="{44795BC4-3E11-4EAC-B496-03B008262B51}" destId="{CEA25433-8577-4FE6-B707-5FC800F1DC5C}" srcOrd="0" destOrd="1" presId="urn:microsoft.com/office/officeart/2005/8/layout/chevron2"/>
    <dgm:cxn modelId="{1FC95981-78CF-49C4-9607-8E6B6E3E7CCD}" srcId="{1F3932C0-36A5-4997-8E1A-AAB536A8B4EF}" destId="{43636382-2969-43DC-886F-A7D5867F7DAE}" srcOrd="2" destOrd="0" parTransId="{76067D1E-EF58-48CC-98D7-5450345E3B1A}" sibTransId="{DE71AB29-8B45-4995-8A4B-E2F08485B950}"/>
    <dgm:cxn modelId="{F5B28963-46F2-4586-A77A-8DF11E528DDA}" srcId="{57A80F5A-ADA7-4587-86B5-A64F653EA507}" destId="{C016DEF2-57F6-41D9-B11F-A9489B5DF318}" srcOrd="0" destOrd="0" parTransId="{5323CD46-B3AC-49D6-B4B2-1BA9911B5942}" sibTransId="{5B88FB31-6BED-424C-B52E-192CE61D530F}"/>
    <dgm:cxn modelId="{1AB04673-1C48-4BE6-A3AD-376C48730620}" srcId="{57A80F5A-ADA7-4587-86B5-A64F653EA507}" destId="{44795BC4-3E11-4EAC-B496-03B008262B51}" srcOrd="1" destOrd="0" parTransId="{CB4D8876-3A7B-4195-BAE8-BEF7316351C8}" sibTransId="{3D102B2E-0230-42AA-9847-921153138E71}"/>
    <dgm:cxn modelId="{B44E4D4D-6B18-4CBC-9AF7-BC4BE5DFE263}" type="presOf" srcId="{C016DEF2-57F6-41D9-B11F-A9489B5DF318}" destId="{CEA25433-8577-4FE6-B707-5FC800F1DC5C}" srcOrd="0" destOrd="0" presId="urn:microsoft.com/office/officeart/2005/8/layout/chevron2"/>
    <dgm:cxn modelId="{83598BBF-C153-45DA-849D-FFEC7F47EAE1}" type="presParOf" srcId="{A1375FDB-46E7-4DB2-B5ED-0966EAD4CC8A}" destId="{744D5C00-BD6A-4D17-83E9-5F9D0FF30433}" srcOrd="0" destOrd="0" presId="urn:microsoft.com/office/officeart/2005/8/layout/chevron2"/>
    <dgm:cxn modelId="{32FE9892-F3CA-4ADA-9D90-53D923E9F9CC}" type="presParOf" srcId="{744D5C00-BD6A-4D17-83E9-5F9D0FF30433}" destId="{FF898771-C589-454E-899B-57E91CE744F9}" srcOrd="0" destOrd="0" presId="urn:microsoft.com/office/officeart/2005/8/layout/chevron2"/>
    <dgm:cxn modelId="{DCE6194B-1F70-4303-9484-AFA1AE2C4E81}" type="presParOf" srcId="{744D5C00-BD6A-4D17-83E9-5F9D0FF30433}" destId="{CEA25433-8577-4FE6-B707-5FC800F1DC5C}" srcOrd="1" destOrd="0" presId="urn:microsoft.com/office/officeart/2005/8/layout/chevron2"/>
    <dgm:cxn modelId="{1AF66E68-DD8A-43B7-8B65-E6178F8FA105}" type="presParOf" srcId="{A1375FDB-46E7-4DB2-B5ED-0966EAD4CC8A}" destId="{CBF8FD43-2E5C-4006-BC8E-AA1E7EA50B10}" srcOrd="1" destOrd="0" presId="urn:microsoft.com/office/officeart/2005/8/layout/chevron2"/>
    <dgm:cxn modelId="{45E3AE8E-2EE5-4725-95BF-2B220DB20604}" type="presParOf" srcId="{A1375FDB-46E7-4DB2-B5ED-0966EAD4CC8A}" destId="{C0F2E0FF-57C0-47A4-944F-062EBF7783DB}" srcOrd="2" destOrd="0" presId="urn:microsoft.com/office/officeart/2005/8/layout/chevron2"/>
    <dgm:cxn modelId="{E851BA49-396D-43D1-B222-35EEC561DB4C}" type="presParOf" srcId="{C0F2E0FF-57C0-47A4-944F-062EBF7783DB}" destId="{EC881E38-4D18-41DD-8D72-D4CAA75E3FD6}" srcOrd="0" destOrd="0" presId="urn:microsoft.com/office/officeart/2005/8/layout/chevron2"/>
    <dgm:cxn modelId="{C0B444BF-347D-44CD-B133-BC414488DBCC}" type="presParOf" srcId="{C0F2E0FF-57C0-47A4-944F-062EBF7783DB}" destId="{25ED2D35-4062-4553-9A81-5D3D2B7ACC44}" srcOrd="1" destOrd="0" presId="urn:microsoft.com/office/officeart/2005/8/layout/chevron2"/>
    <dgm:cxn modelId="{07691D38-79B5-4C7C-80DC-21D98850D484}" type="presParOf" srcId="{A1375FDB-46E7-4DB2-B5ED-0966EAD4CC8A}" destId="{82A32517-40C7-4D16-BBDA-E6DAD66C18C9}" srcOrd="3" destOrd="0" presId="urn:microsoft.com/office/officeart/2005/8/layout/chevron2"/>
    <dgm:cxn modelId="{513D0E54-363B-4F82-8319-657FA3867E32}" type="presParOf" srcId="{A1375FDB-46E7-4DB2-B5ED-0966EAD4CC8A}" destId="{D50C6FCB-8141-49E9-A521-80CC4AEC7839}" srcOrd="4" destOrd="0" presId="urn:microsoft.com/office/officeart/2005/8/layout/chevron2"/>
    <dgm:cxn modelId="{987A769A-2BA7-4CB0-B2B9-7C58A377AF59}" type="presParOf" srcId="{D50C6FCB-8141-49E9-A521-80CC4AEC7839}" destId="{B6C397CF-50C1-4D2B-B39D-D5E82056CF7E}" srcOrd="0" destOrd="0" presId="urn:microsoft.com/office/officeart/2005/8/layout/chevron2"/>
    <dgm:cxn modelId="{F4B01479-403C-404B-A1AC-773F6C08CCEC}" type="presParOf" srcId="{D50C6FCB-8141-49E9-A521-80CC4AEC7839}" destId="{FDDBCF90-63B3-415D-8F5F-4604AEFD83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4984FA-87ED-4CC6-9FB0-89F4BD01AB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6CB2D3A-FBE6-4A15-BD3D-6DA32B79EA13}">
      <dgm:prSet phldrT="[Testo]"/>
      <dgm:spPr/>
      <dgm:t>
        <a:bodyPr/>
        <a:lstStyle/>
        <a:p>
          <a:r>
            <a:rPr lang="es-MX" dirty="0" smtClean="0"/>
            <a:t>Estados multilingües</a:t>
          </a:r>
          <a:endParaRPr lang="it-IT" dirty="0"/>
        </a:p>
      </dgm:t>
    </dgm:pt>
    <dgm:pt modelId="{2E8300F6-CF39-477D-8814-5618A66962D6}" type="parTrans" cxnId="{055E9A8D-D7E6-4592-BCF4-1F14CA232A39}">
      <dgm:prSet/>
      <dgm:spPr/>
      <dgm:t>
        <a:bodyPr/>
        <a:lstStyle/>
        <a:p>
          <a:endParaRPr lang="it-IT"/>
        </a:p>
      </dgm:t>
    </dgm:pt>
    <dgm:pt modelId="{B3692474-7633-44D6-8D00-4FFDCA963901}" type="sibTrans" cxnId="{055E9A8D-D7E6-4592-BCF4-1F14CA232A39}">
      <dgm:prSet/>
      <dgm:spPr/>
      <dgm:t>
        <a:bodyPr/>
        <a:lstStyle/>
        <a:p>
          <a:endParaRPr lang="it-IT"/>
        </a:p>
      </dgm:t>
    </dgm:pt>
    <dgm:pt modelId="{58163A9B-19D9-486C-946E-B5890642DE4D}">
      <dgm:prSet phldrT="[Testo]"/>
      <dgm:spPr/>
      <dgm:t>
        <a:bodyPr/>
        <a:lstStyle/>
        <a:p>
          <a:r>
            <a:rPr lang="es-MX" dirty="0" smtClean="0"/>
            <a:t>Tienen más de un idioma que los idenfica. Disponen de una  lengua compartidad y de un idioma vernáculo.</a:t>
          </a:r>
          <a:endParaRPr lang="it-IT" dirty="0"/>
        </a:p>
      </dgm:t>
    </dgm:pt>
    <dgm:pt modelId="{AB1F1891-F9F6-4F6B-B986-9A4F3A5C99D7}" type="parTrans" cxnId="{24DA07F9-1750-4A60-B8CC-07BC04745D99}">
      <dgm:prSet/>
      <dgm:spPr/>
      <dgm:t>
        <a:bodyPr/>
        <a:lstStyle/>
        <a:p>
          <a:endParaRPr lang="it-IT"/>
        </a:p>
      </dgm:t>
    </dgm:pt>
    <dgm:pt modelId="{69D8C465-37B2-4366-841C-9F4900F72BCD}" type="sibTrans" cxnId="{24DA07F9-1750-4A60-B8CC-07BC04745D99}">
      <dgm:prSet/>
      <dgm:spPr/>
      <dgm:t>
        <a:bodyPr/>
        <a:lstStyle/>
        <a:p>
          <a:endParaRPr lang="it-IT"/>
        </a:p>
      </dgm:t>
    </dgm:pt>
    <dgm:pt modelId="{582D62F3-0874-4DCE-AC9F-B3FCA06E1EBA}">
      <dgm:prSet phldrT="[Testo]"/>
      <dgm:spPr/>
      <dgm:t>
        <a:bodyPr/>
        <a:lstStyle/>
        <a:p>
          <a:r>
            <a:rPr lang="es-MX" dirty="0" smtClean="0"/>
            <a:t>Lenguas internacionales</a:t>
          </a:r>
          <a:endParaRPr lang="it-IT" dirty="0"/>
        </a:p>
      </dgm:t>
    </dgm:pt>
    <dgm:pt modelId="{D7B21C92-B636-4CB8-9197-0B1B12EDD5F3}" type="parTrans" cxnId="{C5FAFD5A-587D-4983-B45F-6B96EADA8CA0}">
      <dgm:prSet/>
      <dgm:spPr/>
      <dgm:t>
        <a:bodyPr/>
        <a:lstStyle/>
        <a:p>
          <a:endParaRPr lang="it-IT"/>
        </a:p>
      </dgm:t>
    </dgm:pt>
    <dgm:pt modelId="{E51CF56C-B34D-4920-990B-59851BE4B023}" type="sibTrans" cxnId="{C5FAFD5A-587D-4983-B45F-6B96EADA8CA0}">
      <dgm:prSet/>
      <dgm:spPr/>
      <dgm:t>
        <a:bodyPr/>
        <a:lstStyle/>
        <a:p>
          <a:endParaRPr lang="it-IT"/>
        </a:p>
      </dgm:t>
    </dgm:pt>
    <dgm:pt modelId="{871231B2-EBEC-4093-A164-0F4496CD22B9}">
      <dgm:prSet phldrT="[Testo]"/>
      <dgm:spPr/>
      <dgm:t>
        <a:bodyPr/>
        <a:lstStyle/>
        <a:p>
          <a:r>
            <a:rPr lang="es-MX" dirty="0" smtClean="0"/>
            <a:t>Un mismo idioma es lengua de comunidades sociales y políticas diversas</a:t>
          </a:r>
          <a:endParaRPr lang="it-IT" dirty="0"/>
        </a:p>
      </dgm:t>
    </dgm:pt>
    <dgm:pt modelId="{8F6561A9-6254-4B28-A946-67EBD74BCCB9}" type="parTrans" cxnId="{49F71C1C-22EA-4F23-95A4-8007BC9837CD}">
      <dgm:prSet/>
      <dgm:spPr/>
      <dgm:t>
        <a:bodyPr/>
        <a:lstStyle/>
        <a:p>
          <a:endParaRPr lang="it-IT"/>
        </a:p>
      </dgm:t>
    </dgm:pt>
    <dgm:pt modelId="{7784403B-80F7-4613-A325-4233E83B71CE}" type="sibTrans" cxnId="{49F71C1C-22EA-4F23-95A4-8007BC9837CD}">
      <dgm:prSet/>
      <dgm:spPr/>
      <dgm:t>
        <a:bodyPr/>
        <a:lstStyle/>
        <a:p>
          <a:endParaRPr lang="it-IT"/>
        </a:p>
      </dgm:t>
    </dgm:pt>
    <dgm:pt modelId="{F1FFA015-1269-4838-81E6-E409DB6388AD}" type="pres">
      <dgm:prSet presAssocID="{704984FA-87ED-4CC6-9FB0-89F4BD01AB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893F3D3-B4B0-438C-9D24-2AEF78B22518}" type="pres">
      <dgm:prSet presAssocID="{26CB2D3A-FBE6-4A15-BD3D-6DA32B79EA1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6E16E10-8764-4282-9C18-A56907FEB62A}" type="pres">
      <dgm:prSet presAssocID="{26CB2D3A-FBE6-4A15-BD3D-6DA32B79EA1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A9B015-EF74-449C-B1E2-E6DBE349A3F0}" type="pres">
      <dgm:prSet presAssocID="{582D62F3-0874-4DCE-AC9F-B3FCA06E1EB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3AD776-D0D3-431C-ACF0-70C643376481}" type="pres">
      <dgm:prSet presAssocID="{582D62F3-0874-4DCE-AC9F-B3FCA06E1EB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4DA07F9-1750-4A60-B8CC-07BC04745D99}" srcId="{26CB2D3A-FBE6-4A15-BD3D-6DA32B79EA13}" destId="{58163A9B-19D9-486C-946E-B5890642DE4D}" srcOrd="0" destOrd="0" parTransId="{AB1F1891-F9F6-4F6B-B986-9A4F3A5C99D7}" sibTransId="{69D8C465-37B2-4366-841C-9F4900F72BCD}"/>
    <dgm:cxn modelId="{E2BCD094-08D7-4206-BC67-297987AA1FB9}" type="presOf" srcId="{26CB2D3A-FBE6-4A15-BD3D-6DA32B79EA13}" destId="{A893F3D3-B4B0-438C-9D24-2AEF78B22518}" srcOrd="0" destOrd="0" presId="urn:microsoft.com/office/officeart/2005/8/layout/vList2"/>
    <dgm:cxn modelId="{49F71C1C-22EA-4F23-95A4-8007BC9837CD}" srcId="{582D62F3-0874-4DCE-AC9F-B3FCA06E1EBA}" destId="{871231B2-EBEC-4093-A164-0F4496CD22B9}" srcOrd="0" destOrd="0" parTransId="{8F6561A9-6254-4B28-A946-67EBD74BCCB9}" sibTransId="{7784403B-80F7-4613-A325-4233E83B71CE}"/>
    <dgm:cxn modelId="{12F95F16-9FE4-494C-8E17-BC885AFD1A6A}" type="presOf" srcId="{871231B2-EBEC-4093-A164-0F4496CD22B9}" destId="{773AD776-D0D3-431C-ACF0-70C643376481}" srcOrd="0" destOrd="0" presId="urn:microsoft.com/office/officeart/2005/8/layout/vList2"/>
    <dgm:cxn modelId="{61C77459-C6D4-478C-A1B2-AC45F50F9214}" type="presOf" srcId="{582D62F3-0874-4DCE-AC9F-B3FCA06E1EBA}" destId="{A0A9B015-EF74-449C-B1E2-E6DBE349A3F0}" srcOrd="0" destOrd="0" presId="urn:microsoft.com/office/officeart/2005/8/layout/vList2"/>
    <dgm:cxn modelId="{1BE988DA-7CD5-46F7-AFB3-20E5B669D37B}" type="presOf" srcId="{704984FA-87ED-4CC6-9FB0-89F4BD01AB88}" destId="{F1FFA015-1269-4838-81E6-E409DB6388AD}" srcOrd="0" destOrd="0" presId="urn:microsoft.com/office/officeart/2005/8/layout/vList2"/>
    <dgm:cxn modelId="{FBD5C6AE-5881-4C54-AA76-19B019946691}" type="presOf" srcId="{58163A9B-19D9-486C-946E-B5890642DE4D}" destId="{26E16E10-8764-4282-9C18-A56907FEB62A}" srcOrd="0" destOrd="0" presId="urn:microsoft.com/office/officeart/2005/8/layout/vList2"/>
    <dgm:cxn modelId="{055E9A8D-D7E6-4592-BCF4-1F14CA232A39}" srcId="{704984FA-87ED-4CC6-9FB0-89F4BD01AB88}" destId="{26CB2D3A-FBE6-4A15-BD3D-6DA32B79EA13}" srcOrd="0" destOrd="0" parTransId="{2E8300F6-CF39-477D-8814-5618A66962D6}" sibTransId="{B3692474-7633-44D6-8D00-4FFDCA963901}"/>
    <dgm:cxn modelId="{C5FAFD5A-587D-4983-B45F-6B96EADA8CA0}" srcId="{704984FA-87ED-4CC6-9FB0-89F4BD01AB88}" destId="{582D62F3-0874-4DCE-AC9F-B3FCA06E1EBA}" srcOrd="1" destOrd="0" parTransId="{D7B21C92-B636-4CB8-9197-0B1B12EDD5F3}" sibTransId="{E51CF56C-B34D-4920-990B-59851BE4B023}"/>
    <dgm:cxn modelId="{589993A5-E24F-40D7-8FCA-D614CF7FD8BF}" type="presParOf" srcId="{F1FFA015-1269-4838-81E6-E409DB6388AD}" destId="{A893F3D3-B4B0-438C-9D24-2AEF78B22518}" srcOrd="0" destOrd="0" presId="urn:microsoft.com/office/officeart/2005/8/layout/vList2"/>
    <dgm:cxn modelId="{C1F57589-462C-4550-84F4-6AE097813589}" type="presParOf" srcId="{F1FFA015-1269-4838-81E6-E409DB6388AD}" destId="{26E16E10-8764-4282-9C18-A56907FEB62A}" srcOrd="1" destOrd="0" presId="urn:microsoft.com/office/officeart/2005/8/layout/vList2"/>
    <dgm:cxn modelId="{20FC0213-2DAB-4DB2-A434-43D26B289B59}" type="presParOf" srcId="{F1FFA015-1269-4838-81E6-E409DB6388AD}" destId="{A0A9B015-EF74-449C-B1E2-E6DBE349A3F0}" srcOrd="2" destOrd="0" presId="urn:microsoft.com/office/officeart/2005/8/layout/vList2"/>
    <dgm:cxn modelId="{0A6D1E50-7C44-4C92-8ABD-1DDFC8354067}" type="presParOf" srcId="{F1FFA015-1269-4838-81E6-E409DB6388AD}" destId="{773AD776-D0D3-431C-ACF0-70C64337648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65A9BE-06B7-433A-8118-22511FE9D8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8318C7D-AEA6-436C-9AEE-CAC8B9030A75}">
      <dgm:prSet phldrT="[Testo]"/>
      <dgm:spPr/>
      <dgm:t>
        <a:bodyPr/>
        <a:lstStyle/>
        <a:p>
          <a:r>
            <a:rPr lang="es-MX" dirty="0" smtClean="0"/>
            <a:t>ONU</a:t>
          </a:r>
          <a:endParaRPr lang="it-IT" dirty="0"/>
        </a:p>
      </dgm:t>
    </dgm:pt>
    <dgm:pt modelId="{11D1C849-0CE8-44AE-A08B-6B681ABC684D}" type="parTrans" cxnId="{DE0B4662-2EA3-4FC4-9B94-E6F0FD25D0EB}">
      <dgm:prSet/>
      <dgm:spPr/>
      <dgm:t>
        <a:bodyPr/>
        <a:lstStyle/>
        <a:p>
          <a:endParaRPr lang="it-IT"/>
        </a:p>
      </dgm:t>
    </dgm:pt>
    <dgm:pt modelId="{4683D40E-E8D2-4730-9F95-4859AD5452C9}" type="sibTrans" cxnId="{DE0B4662-2EA3-4FC4-9B94-E6F0FD25D0EB}">
      <dgm:prSet/>
      <dgm:spPr/>
      <dgm:t>
        <a:bodyPr/>
        <a:lstStyle/>
        <a:p>
          <a:endParaRPr lang="it-IT"/>
        </a:p>
      </dgm:t>
    </dgm:pt>
    <dgm:pt modelId="{B87A632A-78FB-45FB-B5E2-B6A86618D297}">
      <dgm:prSet phldrT="[Testo]"/>
      <dgm:spPr/>
      <dgm:t>
        <a:bodyPr/>
        <a:lstStyle/>
        <a:p>
          <a:r>
            <a:rPr lang="es-MX" dirty="0" smtClean="0"/>
            <a:t>Lengua oficial de instancias internacionales</a:t>
          </a:r>
          <a:endParaRPr lang="it-IT" dirty="0"/>
        </a:p>
      </dgm:t>
    </dgm:pt>
    <dgm:pt modelId="{29626FBF-3EE1-475A-83BA-367DC7BDCCC5}" type="sibTrans" cxnId="{49307CAB-59F4-4F19-B45E-9A82CAC6A7E5}">
      <dgm:prSet/>
      <dgm:spPr/>
      <dgm:t>
        <a:bodyPr/>
        <a:lstStyle/>
        <a:p>
          <a:endParaRPr lang="it-IT"/>
        </a:p>
      </dgm:t>
    </dgm:pt>
    <dgm:pt modelId="{8E121DCE-07C8-47DE-82E7-8D09136C9C6B}" type="parTrans" cxnId="{49307CAB-59F4-4F19-B45E-9A82CAC6A7E5}">
      <dgm:prSet/>
      <dgm:spPr/>
      <dgm:t>
        <a:bodyPr/>
        <a:lstStyle/>
        <a:p>
          <a:endParaRPr lang="it-IT"/>
        </a:p>
      </dgm:t>
    </dgm:pt>
    <dgm:pt modelId="{1912697C-AC8A-48C5-9658-5F9D97001500}">
      <dgm:prSet phldrT="[Testo]"/>
      <dgm:spPr/>
      <dgm:t>
        <a:bodyPr/>
        <a:lstStyle/>
        <a:p>
          <a:r>
            <a:rPr lang="es-MX" dirty="0" smtClean="0"/>
            <a:t>Lengua internacional</a:t>
          </a:r>
          <a:endParaRPr lang="it-IT" dirty="0"/>
        </a:p>
      </dgm:t>
    </dgm:pt>
    <dgm:pt modelId="{8FB8A414-4BD7-47B9-99B0-6334911F441C}" type="sibTrans" cxnId="{0F8A6AF9-2BB1-4A3E-A83F-FCF725777311}">
      <dgm:prSet/>
      <dgm:spPr/>
      <dgm:t>
        <a:bodyPr/>
        <a:lstStyle/>
        <a:p>
          <a:endParaRPr lang="it-IT"/>
        </a:p>
      </dgm:t>
    </dgm:pt>
    <dgm:pt modelId="{0B19AFC3-A84F-4B66-B03A-6D4FAA3F0AC7}" type="parTrans" cxnId="{0F8A6AF9-2BB1-4A3E-A83F-FCF725777311}">
      <dgm:prSet/>
      <dgm:spPr/>
      <dgm:t>
        <a:bodyPr/>
        <a:lstStyle/>
        <a:p>
          <a:endParaRPr lang="it-IT"/>
        </a:p>
      </dgm:t>
    </dgm:pt>
    <dgm:pt modelId="{A056DB6C-A25C-4183-AF90-E805693B636B}">
      <dgm:prSet phldrT="[Testo]"/>
      <dgm:spPr/>
      <dgm:t>
        <a:bodyPr/>
        <a:lstStyle/>
        <a:p>
          <a:r>
            <a:rPr lang="es-MX" dirty="0" smtClean="0"/>
            <a:t>UE</a:t>
          </a:r>
          <a:endParaRPr lang="it-IT" dirty="0"/>
        </a:p>
      </dgm:t>
    </dgm:pt>
    <dgm:pt modelId="{05142F99-0265-43FE-93C2-06337C8A4AB7}" type="parTrans" cxnId="{B6CC9105-57C6-4515-B6A1-FB4AFDAC9AC1}">
      <dgm:prSet/>
      <dgm:spPr/>
      <dgm:t>
        <a:bodyPr/>
        <a:lstStyle/>
        <a:p>
          <a:endParaRPr lang="it-IT"/>
        </a:p>
      </dgm:t>
    </dgm:pt>
    <dgm:pt modelId="{B54A383C-30A1-459A-ADB7-15B360994B75}" type="sibTrans" cxnId="{B6CC9105-57C6-4515-B6A1-FB4AFDAC9AC1}">
      <dgm:prSet/>
      <dgm:spPr/>
      <dgm:t>
        <a:bodyPr/>
        <a:lstStyle/>
        <a:p>
          <a:endParaRPr lang="it-IT"/>
        </a:p>
      </dgm:t>
    </dgm:pt>
    <dgm:pt modelId="{0C0D31F8-BC33-4094-B32D-CD1B0DFD396F}" type="pres">
      <dgm:prSet presAssocID="{6A65A9BE-06B7-433A-8118-22511FE9D8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98B902B-0AA1-46E5-834D-97B63F8E4789}" type="pres">
      <dgm:prSet presAssocID="{1912697C-AC8A-48C5-9658-5F9D9700150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9F280B-43EE-498C-906B-8986C2B58178}" type="pres">
      <dgm:prSet presAssocID="{8FB8A414-4BD7-47B9-99B0-6334911F441C}" presName="spacer" presStyleCnt="0"/>
      <dgm:spPr/>
    </dgm:pt>
    <dgm:pt modelId="{86F201F2-48DC-4F99-9EC9-75BE4A5045BA}" type="pres">
      <dgm:prSet presAssocID="{B87A632A-78FB-45FB-B5E2-B6A86618D2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25EB4CD-43D6-4A0D-9A8D-9E075E37838D}" type="pres">
      <dgm:prSet presAssocID="{B87A632A-78FB-45FB-B5E2-B6A86618D29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74F7ADF-4B80-41E5-877E-4C1EC85B3329}" type="presOf" srcId="{1912697C-AC8A-48C5-9658-5F9D97001500}" destId="{C98B902B-0AA1-46E5-834D-97B63F8E4789}" srcOrd="0" destOrd="0" presId="urn:microsoft.com/office/officeart/2005/8/layout/vList2"/>
    <dgm:cxn modelId="{9F19F6B8-810A-4A1C-8D05-D91F0EDACF97}" type="presOf" srcId="{B87A632A-78FB-45FB-B5E2-B6A86618D297}" destId="{86F201F2-48DC-4F99-9EC9-75BE4A5045BA}" srcOrd="0" destOrd="0" presId="urn:microsoft.com/office/officeart/2005/8/layout/vList2"/>
    <dgm:cxn modelId="{728CCB1A-8358-4D71-BF7F-AACFE7356B58}" type="presOf" srcId="{B8318C7D-AEA6-436C-9AEE-CAC8B9030A75}" destId="{325EB4CD-43D6-4A0D-9A8D-9E075E37838D}" srcOrd="0" destOrd="0" presId="urn:microsoft.com/office/officeart/2005/8/layout/vList2"/>
    <dgm:cxn modelId="{49307CAB-59F4-4F19-B45E-9A82CAC6A7E5}" srcId="{6A65A9BE-06B7-433A-8118-22511FE9D80F}" destId="{B87A632A-78FB-45FB-B5E2-B6A86618D297}" srcOrd="1" destOrd="0" parTransId="{8E121DCE-07C8-47DE-82E7-8D09136C9C6B}" sibTransId="{29626FBF-3EE1-475A-83BA-367DC7BDCCC5}"/>
    <dgm:cxn modelId="{AA1051F2-DE74-4701-9D7A-5434FB71C351}" type="presOf" srcId="{6A65A9BE-06B7-433A-8118-22511FE9D80F}" destId="{0C0D31F8-BC33-4094-B32D-CD1B0DFD396F}" srcOrd="0" destOrd="0" presId="urn:microsoft.com/office/officeart/2005/8/layout/vList2"/>
    <dgm:cxn modelId="{B6CC9105-57C6-4515-B6A1-FB4AFDAC9AC1}" srcId="{B87A632A-78FB-45FB-B5E2-B6A86618D297}" destId="{A056DB6C-A25C-4183-AF90-E805693B636B}" srcOrd="1" destOrd="0" parTransId="{05142F99-0265-43FE-93C2-06337C8A4AB7}" sibTransId="{B54A383C-30A1-459A-ADB7-15B360994B75}"/>
    <dgm:cxn modelId="{0F8A6AF9-2BB1-4A3E-A83F-FCF725777311}" srcId="{6A65A9BE-06B7-433A-8118-22511FE9D80F}" destId="{1912697C-AC8A-48C5-9658-5F9D97001500}" srcOrd="0" destOrd="0" parTransId="{0B19AFC3-A84F-4B66-B03A-6D4FAA3F0AC7}" sibTransId="{8FB8A414-4BD7-47B9-99B0-6334911F441C}"/>
    <dgm:cxn modelId="{C716CE05-2BB8-4D9A-8F4E-1D63A95EC5F7}" type="presOf" srcId="{A056DB6C-A25C-4183-AF90-E805693B636B}" destId="{325EB4CD-43D6-4A0D-9A8D-9E075E37838D}" srcOrd="0" destOrd="1" presId="urn:microsoft.com/office/officeart/2005/8/layout/vList2"/>
    <dgm:cxn modelId="{DE0B4662-2EA3-4FC4-9B94-E6F0FD25D0EB}" srcId="{B87A632A-78FB-45FB-B5E2-B6A86618D297}" destId="{B8318C7D-AEA6-436C-9AEE-CAC8B9030A75}" srcOrd="0" destOrd="0" parTransId="{11D1C849-0CE8-44AE-A08B-6B681ABC684D}" sibTransId="{4683D40E-E8D2-4730-9F95-4859AD5452C9}"/>
    <dgm:cxn modelId="{A7009CD9-FFB0-4A77-B573-227B38FD35C6}" type="presParOf" srcId="{0C0D31F8-BC33-4094-B32D-CD1B0DFD396F}" destId="{C98B902B-0AA1-46E5-834D-97B63F8E4789}" srcOrd="0" destOrd="0" presId="urn:microsoft.com/office/officeart/2005/8/layout/vList2"/>
    <dgm:cxn modelId="{E00F3969-5F77-425F-9E10-3F1936CC2E25}" type="presParOf" srcId="{0C0D31F8-BC33-4094-B32D-CD1B0DFD396F}" destId="{989F280B-43EE-498C-906B-8986C2B58178}" srcOrd="1" destOrd="0" presId="urn:microsoft.com/office/officeart/2005/8/layout/vList2"/>
    <dgm:cxn modelId="{2C5ECCE9-DE84-4BAF-A74C-13654E39E4A0}" type="presParOf" srcId="{0C0D31F8-BC33-4094-B32D-CD1B0DFD396F}" destId="{86F201F2-48DC-4F99-9EC9-75BE4A5045BA}" srcOrd="2" destOrd="0" presId="urn:microsoft.com/office/officeart/2005/8/layout/vList2"/>
    <dgm:cxn modelId="{9BA41EF0-3DA5-41E9-9E24-D36FAC12A756}" type="presParOf" srcId="{0C0D31F8-BC33-4094-B32D-CD1B0DFD396F}" destId="{325EB4CD-43D6-4A0D-9A8D-9E075E37838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BF81F5-4A2F-442F-8C63-EFB5D9CEBE1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30B17FF-0F28-4741-B377-0B7B780352BF}">
      <dgm:prSet phldrT="[Testo]"/>
      <dgm:spPr/>
      <dgm:t>
        <a:bodyPr/>
        <a:lstStyle/>
        <a:p>
          <a:r>
            <a:rPr lang="es-MX" dirty="0" smtClean="0"/>
            <a:t>Lengua </a:t>
          </a:r>
          <a:r>
            <a:rPr lang="es-MX" i="0" dirty="0" smtClean="0"/>
            <a:t>de iure</a:t>
          </a:r>
          <a:endParaRPr lang="it-IT" i="0" dirty="0"/>
        </a:p>
      </dgm:t>
    </dgm:pt>
    <dgm:pt modelId="{CD578C5C-12DD-427E-88A1-2FFFC288C47B}" type="parTrans" cxnId="{CE400F98-4F3D-40AF-ABEF-C0833E1DD721}">
      <dgm:prSet/>
      <dgm:spPr/>
      <dgm:t>
        <a:bodyPr/>
        <a:lstStyle/>
        <a:p>
          <a:endParaRPr lang="it-IT"/>
        </a:p>
      </dgm:t>
    </dgm:pt>
    <dgm:pt modelId="{7CC70880-8CCA-4E27-BA1A-0C2DA040FDDC}" type="sibTrans" cxnId="{CE400F98-4F3D-40AF-ABEF-C0833E1DD721}">
      <dgm:prSet/>
      <dgm:spPr/>
      <dgm:t>
        <a:bodyPr/>
        <a:lstStyle/>
        <a:p>
          <a:endParaRPr lang="it-IT"/>
        </a:p>
      </dgm:t>
    </dgm:pt>
    <dgm:pt modelId="{5EA5D0CB-56A1-4F8B-9121-AD6381AAA534}">
      <dgm:prSet phldrT="[Testo]"/>
      <dgm:spPr/>
      <dgm:t>
        <a:bodyPr/>
        <a:lstStyle/>
        <a:p>
          <a:r>
            <a:rPr lang="es-MX" dirty="0" smtClean="0"/>
            <a:t>La declaración de oficialidad se disuelve progresivamente a medida que desciende en la jerarquía representativa</a:t>
          </a:r>
          <a:endParaRPr lang="it-IT" dirty="0"/>
        </a:p>
      </dgm:t>
    </dgm:pt>
    <dgm:pt modelId="{D0B7B654-F859-4823-8930-576FE436DFF8}" type="parTrans" cxnId="{A95B69A0-83B8-4F3F-BE5C-927D547522AD}">
      <dgm:prSet/>
      <dgm:spPr/>
      <dgm:t>
        <a:bodyPr/>
        <a:lstStyle/>
        <a:p>
          <a:endParaRPr lang="it-IT"/>
        </a:p>
      </dgm:t>
    </dgm:pt>
    <dgm:pt modelId="{2D0D0FF2-412E-4EDB-AC8E-EF333D83165C}" type="sibTrans" cxnId="{A95B69A0-83B8-4F3F-BE5C-927D547522AD}">
      <dgm:prSet/>
      <dgm:spPr/>
      <dgm:t>
        <a:bodyPr/>
        <a:lstStyle/>
        <a:p>
          <a:endParaRPr lang="it-IT"/>
        </a:p>
      </dgm:t>
    </dgm:pt>
    <dgm:pt modelId="{CF1D903E-2BCE-47DF-9DE5-838DF0CA4138}">
      <dgm:prSet phldrT="[Testo]"/>
      <dgm:spPr/>
      <dgm:t>
        <a:bodyPr/>
        <a:lstStyle/>
        <a:p>
          <a:r>
            <a:rPr lang="es-MX" dirty="0" smtClean="0"/>
            <a:t>Español bien posicionado</a:t>
          </a:r>
          <a:endParaRPr lang="it-IT" dirty="0"/>
        </a:p>
      </dgm:t>
    </dgm:pt>
    <dgm:pt modelId="{60F0BE1C-9FCA-4D38-AC05-B4CCFF5D7ED5}" type="parTrans" cxnId="{6542EF00-3596-4DB8-A2A2-CBF68E69EEE1}">
      <dgm:prSet/>
      <dgm:spPr/>
      <dgm:t>
        <a:bodyPr/>
        <a:lstStyle/>
        <a:p>
          <a:endParaRPr lang="it-IT"/>
        </a:p>
      </dgm:t>
    </dgm:pt>
    <dgm:pt modelId="{A021A6E8-17F7-4CE1-B68D-649989100C4C}" type="sibTrans" cxnId="{6542EF00-3596-4DB8-A2A2-CBF68E69EEE1}">
      <dgm:prSet/>
      <dgm:spPr/>
      <dgm:t>
        <a:bodyPr/>
        <a:lstStyle/>
        <a:p>
          <a:endParaRPr lang="it-IT"/>
        </a:p>
      </dgm:t>
    </dgm:pt>
    <dgm:pt modelId="{537F09AD-D20B-4F3D-8717-47D2DBFE7B68}">
      <dgm:prSet phldrT="[Testo]"/>
      <dgm:spPr/>
      <dgm:t>
        <a:bodyPr/>
        <a:lstStyle/>
        <a:p>
          <a:r>
            <a:rPr lang="es-MX" dirty="0" smtClean="0"/>
            <a:t>Lengua de facto</a:t>
          </a:r>
          <a:endParaRPr lang="it-IT" dirty="0"/>
        </a:p>
      </dgm:t>
    </dgm:pt>
    <dgm:pt modelId="{B18C3841-AE3B-463A-89B5-A43190476B62}" type="parTrans" cxnId="{FA37122A-CDC0-47CD-B831-A876D111ED66}">
      <dgm:prSet/>
      <dgm:spPr/>
      <dgm:t>
        <a:bodyPr/>
        <a:lstStyle/>
        <a:p>
          <a:endParaRPr lang="it-IT"/>
        </a:p>
      </dgm:t>
    </dgm:pt>
    <dgm:pt modelId="{87A4B627-C94B-45F1-83E2-876FCA5936B1}" type="sibTrans" cxnId="{FA37122A-CDC0-47CD-B831-A876D111ED66}">
      <dgm:prSet/>
      <dgm:spPr/>
      <dgm:t>
        <a:bodyPr/>
        <a:lstStyle/>
        <a:p>
          <a:endParaRPr lang="it-IT"/>
        </a:p>
      </dgm:t>
    </dgm:pt>
    <dgm:pt modelId="{B1875922-4D1A-495E-8D23-CD52361B18E0}">
      <dgm:prSet phldrT="[Testo]"/>
      <dgm:spPr/>
      <dgm:t>
        <a:bodyPr/>
        <a:lstStyle/>
        <a:p>
          <a:r>
            <a:rPr lang="es-MX" dirty="0" smtClean="0"/>
            <a:t>Se penetra en las esferas de la maquinaria del trabajo cotidiano de las instituciones (lenguas de trabajo)</a:t>
          </a:r>
          <a:endParaRPr lang="it-IT" dirty="0"/>
        </a:p>
      </dgm:t>
    </dgm:pt>
    <dgm:pt modelId="{9DCF9189-DC46-487C-8702-A88E9C3CAEC7}" type="parTrans" cxnId="{DE1ECD17-A882-4A83-9CC1-BDED3A1D4C7F}">
      <dgm:prSet/>
      <dgm:spPr/>
      <dgm:t>
        <a:bodyPr/>
        <a:lstStyle/>
        <a:p>
          <a:endParaRPr lang="it-IT"/>
        </a:p>
      </dgm:t>
    </dgm:pt>
    <dgm:pt modelId="{AD77F192-1516-45F5-A6C0-E9B6ADC69A3F}" type="sibTrans" cxnId="{DE1ECD17-A882-4A83-9CC1-BDED3A1D4C7F}">
      <dgm:prSet/>
      <dgm:spPr/>
      <dgm:t>
        <a:bodyPr/>
        <a:lstStyle/>
        <a:p>
          <a:endParaRPr lang="it-IT"/>
        </a:p>
      </dgm:t>
    </dgm:pt>
    <dgm:pt modelId="{F1792535-14C5-4026-A5B7-1EBAF0A63EE0}">
      <dgm:prSet phldrT="[Testo]"/>
      <dgm:spPr/>
      <dgm:t>
        <a:bodyPr/>
        <a:lstStyle/>
        <a:p>
          <a:r>
            <a:rPr lang="es-MX" dirty="0" smtClean="0"/>
            <a:t>Posición relegada del español</a:t>
          </a:r>
          <a:endParaRPr lang="it-IT" dirty="0"/>
        </a:p>
      </dgm:t>
    </dgm:pt>
    <dgm:pt modelId="{D8BC2320-F82C-417D-B1B2-B00CAE9E3A89}" type="parTrans" cxnId="{1300AD9B-04C5-41AF-9099-FD90254E1BBA}">
      <dgm:prSet/>
      <dgm:spPr/>
      <dgm:t>
        <a:bodyPr/>
        <a:lstStyle/>
        <a:p>
          <a:endParaRPr lang="it-IT"/>
        </a:p>
      </dgm:t>
    </dgm:pt>
    <dgm:pt modelId="{E0675EAD-31D4-465C-BD5F-6A3F861CEF76}" type="sibTrans" cxnId="{1300AD9B-04C5-41AF-9099-FD90254E1BBA}">
      <dgm:prSet/>
      <dgm:spPr/>
      <dgm:t>
        <a:bodyPr/>
        <a:lstStyle/>
        <a:p>
          <a:endParaRPr lang="it-IT"/>
        </a:p>
      </dgm:t>
    </dgm:pt>
    <dgm:pt modelId="{28DB8F82-EB7C-4DE5-902C-85703DDD4DEB}">
      <dgm:prSet phldrT="[Testo]"/>
      <dgm:spPr/>
      <dgm:t>
        <a:bodyPr/>
        <a:lstStyle/>
        <a:p>
          <a:r>
            <a:rPr lang="es-MX" dirty="0" smtClean="0"/>
            <a:t>condiciones</a:t>
          </a:r>
          <a:endParaRPr lang="it-IT" dirty="0"/>
        </a:p>
      </dgm:t>
    </dgm:pt>
    <dgm:pt modelId="{D5D2533A-62A7-4CF7-BECE-D95C9574B45B}" type="parTrans" cxnId="{918733A7-143A-4078-9C9D-75F53792B00E}">
      <dgm:prSet/>
      <dgm:spPr/>
      <dgm:t>
        <a:bodyPr/>
        <a:lstStyle/>
        <a:p>
          <a:endParaRPr lang="it-IT"/>
        </a:p>
      </dgm:t>
    </dgm:pt>
    <dgm:pt modelId="{E53F8C45-1AFB-4684-93C7-189E47BF88BF}" type="sibTrans" cxnId="{918733A7-143A-4078-9C9D-75F53792B00E}">
      <dgm:prSet/>
      <dgm:spPr/>
      <dgm:t>
        <a:bodyPr/>
        <a:lstStyle/>
        <a:p>
          <a:endParaRPr lang="it-IT"/>
        </a:p>
      </dgm:t>
    </dgm:pt>
    <dgm:pt modelId="{F554C2E6-6E84-4FAD-AC32-32AC774341EC}">
      <dgm:prSet phldrT="[Testo]"/>
      <dgm:spPr/>
      <dgm:t>
        <a:bodyPr/>
        <a:lstStyle/>
        <a:p>
          <a:r>
            <a:rPr lang="es-MX" dirty="0" smtClean="0"/>
            <a:t>Sentido  de funcionalidad </a:t>
          </a:r>
        </a:p>
        <a:p>
          <a:r>
            <a:rPr lang="es-MX" dirty="0" smtClean="0"/>
            <a:t>Intención de abaratar  los costes operativos de las estructuras multinacionales</a:t>
          </a:r>
        </a:p>
        <a:p>
          <a:endParaRPr lang="it-IT" dirty="0"/>
        </a:p>
      </dgm:t>
    </dgm:pt>
    <dgm:pt modelId="{5B609BAC-3527-44AF-8D4F-85B757788402}" type="parTrans" cxnId="{17F22718-FA5A-4460-A3A3-27FB1911A15E}">
      <dgm:prSet/>
      <dgm:spPr/>
      <dgm:t>
        <a:bodyPr/>
        <a:lstStyle/>
        <a:p>
          <a:endParaRPr lang="it-IT"/>
        </a:p>
      </dgm:t>
    </dgm:pt>
    <dgm:pt modelId="{AF126684-A6E4-408F-AF3B-786A9FD3FDFA}" type="sibTrans" cxnId="{17F22718-FA5A-4460-A3A3-27FB1911A15E}">
      <dgm:prSet/>
      <dgm:spPr/>
      <dgm:t>
        <a:bodyPr/>
        <a:lstStyle/>
        <a:p>
          <a:endParaRPr lang="it-IT"/>
        </a:p>
      </dgm:t>
    </dgm:pt>
    <dgm:pt modelId="{9FC4F616-1433-4056-8CBA-A6F0EB081A7B}">
      <dgm:prSet phldrT="[Testo]" phldr="1"/>
      <dgm:spPr/>
      <dgm:t>
        <a:bodyPr/>
        <a:lstStyle/>
        <a:p>
          <a:endParaRPr lang="it-IT"/>
        </a:p>
      </dgm:t>
    </dgm:pt>
    <dgm:pt modelId="{E92DBBC7-B030-4446-ABD4-B75C6C38BFCB}" type="parTrans" cxnId="{F507BFE8-24E6-4E6C-AA30-487199B77F55}">
      <dgm:prSet/>
      <dgm:spPr/>
      <dgm:t>
        <a:bodyPr/>
        <a:lstStyle/>
        <a:p>
          <a:endParaRPr lang="it-IT"/>
        </a:p>
      </dgm:t>
    </dgm:pt>
    <dgm:pt modelId="{26DCCEAB-602E-48B2-AC2F-850E54E97C31}" type="sibTrans" cxnId="{F507BFE8-24E6-4E6C-AA30-487199B77F55}">
      <dgm:prSet/>
      <dgm:spPr/>
      <dgm:t>
        <a:bodyPr/>
        <a:lstStyle/>
        <a:p>
          <a:endParaRPr lang="it-IT"/>
        </a:p>
      </dgm:t>
    </dgm:pt>
    <dgm:pt modelId="{152A5CF8-6DC0-4C9E-9380-4DDFB1BAA666}" type="pres">
      <dgm:prSet presAssocID="{8EBF81F5-4A2F-442F-8C63-EFB5D9CEBE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9341B68-8C6A-459E-B4F3-64C9351A71F1}" type="pres">
      <dgm:prSet presAssocID="{28DB8F82-EB7C-4DE5-902C-85703DDD4DEB}" presName="boxAndChildren" presStyleCnt="0"/>
      <dgm:spPr/>
    </dgm:pt>
    <dgm:pt modelId="{5446B07E-FB42-4206-A74B-42843FFA97E4}" type="pres">
      <dgm:prSet presAssocID="{28DB8F82-EB7C-4DE5-902C-85703DDD4DEB}" presName="parentTextBox" presStyleLbl="node1" presStyleIdx="0" presStyleCnt="3"/>
      <dgm:spPr/>
      <dgm:t>
        <a:bodyPr/>
        <a:lstStyle/>
        <a:p>
          <a:endParaRPr lang="it-IT"/>
        </a:p>
      </dgm:t>
    </dgm:pt>
    <dgm:pt modelId="{3865211B-BAA2-4F68-8181-CD78A9E2AF7E}" type="pres">
      <dgm:prSet presAssocID="{28DB8F82-EB7C-4DE5-902C-85703DDD4DEB}" presName="entireBox" presStyleLbl="node1" presStyleIdx="0" presStyleCnt="3"/>
      <dgm:spPr/>
      <dgm:t>
        <a:bodyPr/>
        <a:lstStyle/>
        <a:p>
          <a:endParaRPr lang="it-IT"/>
        </a:p>
      </dgm:t>
    </dgm:pt>
    <dgm:pt modelId="{FC024A09-7FA8-4FF8-9BBD-30187DE96991}" type="pres">
      <dgm:prSet presAssocID="{28DB8F82-EB7C-4DE5-902C-85703DDD4DEB}" presName="descendantBox" presStyleCnt="0"/>
      <dgm:spPr/>
    </dgm:pt>
    <dgm:pt modelId="{C03C03D7-C0F9-4C05-B034-33C99E6F8FA8}" type="pres">
      <dgm:prSet presAssocID="{F554C2E6-6E84-4FAD-AC32-32AC774341EC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F2D7A2-99AE-405E-98BA-4FD0135CB6D3}" type="pres">
      <dgm:prSet presAssocID="{9FC4F616-1433-4056-8CBA-A6F0EB081A7B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26931B-1060-4FE9-A400-FE1C483F776B}" type="pres">
      <dgm:prSet presAssocID="{87A4B627-C94B-45F1-83E2-876FCA5936B1}" presName="sp" presStyleCnt="0"/>
      <dgm:spPr/>
    </dgm:pt>
    <dgm:pt modelId="{A0F512E2-AB91-4510-93B9-A7B9AA7D76F4}" type="pres">
      <dgm:prSet presAssocID="{537F09AD-D20B-4F3D-8717-47D2DBFE7B68}" presName="arrowAndChildren" presStyleCnt="0"/>
      <dgm:spPr/>
    </dgm:pt>
    <dgm:pt modelId="{EC332185-2BBA-457C-ACE3-7DB4D94B1FBE}" type="pres">
      <dgm:prSet presAssocID="{537F09AD-D20B-4F3D-8717-47D2DBFE7B68}" presName="parentTextArrow" presStyleLbl="node1" presStyleIdx="0" presStyleCnt="3"/>
      <dgm:spPr/>
      <dgm:t>
        <a:bodyPr/>
        <a:lstStyle/>
        <a:p>
          <a:endParaRPr lang="it-IT"/>
        </a:p>
      </dgm:t>
    </dgm:pt>
    <dgm:pt modelId="{1DF65271-1A02-45BE-B93E-1F55C8E25ED3}" type="pres">
      <dgm:prSet presAssocID="{537F09AD-D20B-4F3D-8717-47D2DBFE7B68}" presName="arrow" presStyleLbl="node1" presStyleIdx="1" presStyleCnt="3"/>
      <dgm:spPr/>
      <dgm:t>
        <a:bodyPr/>
        <a:lstStyle/>
        <a:p>
          <a:endParaRPr lang="it-IT"/>
        </a:p>
      </dgm:t>
    </dgm:pt>
    <dgm:pt modelId="{9C857357-CD14-47F9-B40A-67086A77AE9A}" type="pres">
      <dgm:prSet presAssocID="{537F09AD-D20B-4F3D-8717-47D2DBFE7B68}" presName="descendantArrow" presStyleCnt="0"/>
      <dgm:spPr/>
    </dgm:pt>
    <dgm:pt modelId="{67FC3D2B-8330-4C36-8075-35B5DCF21E28}" type="pres">
      <dgm:prSet presAssocID="{B1875922-4D1A-495E-8D23-CD52361B18E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6AF3F3-81EC-41E9-926C-9B824F6AC0C3}" type="pres">
      <dgm:prSet presAssocID="{F1792535-14C5-4026-A5B7-1EBAF0A63EE0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549F1C-2DD5-408E-AA85-EAA0706375AC}" type="pres">
      <dgm:prSet presAssocID="{7CC70880-8CCA-4E27-BA1A-0C2DA040FDDC}" presName="sp" presStyleCnt="0"/>
      <dgm:spPr/>
    </dgm:pt>
    <dgm:pt modelId="{6D632E36-B4F6-4466-BD40-C45F44669CDE}" type="pres">
      <dgm:prSet presAssocID="{330B17FF-0F28-4741-B377-0B7B780352BF}" presName="arrowAndChildren" presStyleCnt="0"/>
      <dgm:spPr/>
    </dgm:pt>
    <dgm:pt modelId="{BCD1A9A5-D6C1-44B7-BAE6-AECAF195E387}" type="pres">
      <dgm:prSet presAssocID="{330B17FF-0F28-4741-B377-0B7B780352BF}" presName="parentTextArrow" presStyleLbl="node1" presStyleIdx="1" presStyleCnt="3"/>
      <dgm:spPr/>
      <dgm:t>
        <a:bodyPr/>
        <a:lstStyle/>
        <a:p>
          <a:endParaRPr lang="it-IT"/>
        </a:p>
      </dgm:t>
    </dgm:pt>
    <dgm:pt modelId="{E74E4DD9-498D-4DB1-8D88-1D936F7FED40}" type="pres">
      <dgm:prSet presAssocID="{330B17FF-0F28-4741-B377-0B7B780352BF}" presName="arrow" presStyleLbl="node1" presStyleIdx="2" presStyleCnt="3"/>
      <dgm:spPr/>
      <dgm:t>
        <a:bodyPr/>
        <a:lstStyle/>
        <a:p>
          <a:endParaRPr lang="it-IT"/>
        </a:p>
      </dgm:t>
    </dgm:pt>
    <dgm:pt modelId="{3BE91A5E-8711-48A0-9619-84FAFA2E0008}" type="pres">
      <dgm:prSet presAssocID="{330B17FF-0F28-4741-B377-0B7B780352BF}" presName="descendantArrow" presStyleCnt="0"/>
      <dgm:spPr/>
    </dgm:pt>
    <dgm:pt modelId="{40369096-4457-4F57-94C0-8E58712B88B7}" type="pres">
      <dgm:prSet presAssocID="{5EA5D0CB-56A1-4F8B-9121-AD6381AAA53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224F1F-7180-4561-9890-6338D179386E}" type="pres">
      <dgm:prSet presAssocID="{CF1D903E-2BCE-47DF-9DE5-838DF0CA4138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542EF00-3596-4DB8-A2A2-CBF68E69EEE1}" srcId="{330B17FF-0F28-4741-B377-0B7B780352BF}" destId="{CF1D903E-2BCE-47DF-9DE5-838DF0CA4138}" srcOrd="1" destOrd="0" parTransId="{60F0BE1C-9FCA-4D38-AC05-B4CCFF5D7ED5}" sibTransId="{A021A6E8-17F7-4CE1-B68D-649989100C4C}"/>
    <dgm:cxn modelId="{FA37122A-CDC0-47CD-B831-A876D111ED66}" srcId="{8EBF81F5-4A2F-442F-8C63-EFB5D9CEBE1B}" destId="{537F09AD-D20B-4F3D-8717-47D2DBFE7B68}" srcOrd="1" destOrd="0" parTransId="{B18C3841-AE3B-463A-89B5-A43190476B62}" sibTransId="{87A4B627-C94B-45F1-83E2-876FCA5936B1}"/>
    <dgm:cxn modelId="{DE1ECD17-A882-4A83-9CC1-BDED3A1D4C7F}" srcId="{537F09AD-D20B-4F3D-8717-47D2DBFE7B68}" destId="{B1875922-4D1A-495E-8D23-CD52361B18E0}" srcOrd="0" destOrd="0" parTransId="{9DCF9189-DC46-487C-8702-A88E9C3CAEC7}" sibTransId="{AD77F192-1516-45F5-A6C0-E9B6ADC69A3F}"/>
    <dgm:cxn modelId="{4E2B04E1-72E0-4036-A65A-28C9730F5E97}" type="presOf" srcId="{5EA5D0CB-56A1-4F8B-9121-AD6381AAA534}" destId="{40369096-4457-4F57-94C0-8E58712B88B7}" srcOrd="0" destOrd="0" presId="urn:microsoft.com/office/officeart/2005/8/layout/process4"/>
    <dgm:cxn modelId="{CE400F98-4F3D-40AF-ABEF-C0833E1DD721}" srcId="{8EBF81F5-4A2F-442F-8C63-EFB5D9CEBE1B}" destId="{330B17FF-0F28-4741-B377-0B7B780352BF}" srcOrd="0" destOrd="0" parTransId="{CD578C5C-12DD-427E-88A1-2FFFC288C47B}" sibTransId="{7CC70880-8CCA-4E27-BA1A-0C2DA040FDDC}"/>
    <dgm:cxn modelId="{12E2AE2B-F160-4669-8C39-D8D61A569320}" type="presOf" srcId="{8EBF81F5-4A2F-442F-8C63-EFB5D9CEBE1B}" destId="{152A5CF8-6DC0-4C9E-9380-4DDFB1BAA666}" srcOrd="0" destOrd="0" presId="urn:microsoft.com/office/officeart/2005/8/layout/process4"/>
    <dgm:cxn modelId="{A0FB36A7-920A-4E64-906E-5CF0BDA0DE1A}" type="presOf" srcId="{F554C2E6-6E84-4FAD-AC32-32AC774341EC}" destId="{C03C03D7-C0F9-4C05-B034-33C99E6F8FA8}" srcOrd="0" destOrd="0" presId="urn:microsoft.com/office/officeart/2005/8/layout/process4"/>
    <dgm:cxn modelId="{F507BFE8-24E6-4E6C-AA30-487199B77F55}" srcId="{28DB8F82-EB7C-4DE5-902C-85703DDD4DEB}" destId="{9FC4F616-1433-4056-8CBA-A6F0EB081A7B}" srcOrd="1" destOrd="0" parTransId="{E92DBBC7-B030-4446-ABD4-B75C6C38BFCB}" sibTransId="{26DCCEAB-602E-48B2-AC2F-850E54E97C31}"/>
    <dgm:cxn modelId="{918733A7-143A-4078-9C9D-75F53792B00E}" srcId="{8EBF81F5-4A2F-442F-8C63-EFB5D9CEBE1B}" destId="{28DB8F82-EB7C-4DE5-902C-85703DDD4DEB}" srcOrd="2" destOrd="0" parTransId="{D5D2533A-62A7-4CF7-BECE-D95C9574B45B}" sibTransId="{E53F8C45-1AFB-4684-93C7-189E47BF88BF}"/>
    <dgm:cxn modelId="{A334D1F6-438B-4F41-99FC-A74966F5F316}" type="presOf" srcId="{9FC4F616-1433-4056-8CBA-A6F0EB081A7B}" destId="{E8F2D7A2-99AE-405E-98BA-4FD0135CB6D3}" srcOrd="0" destOrd="0" presId="urn:microsoft.com/office/officeart/2005/8/layout/process4"/>
    <dgm:cxn modelId="{39A83C1D-7CCA-438C-944A-5CC7B01EF333}" type="presOf" srcId="{330B17FF-0F28-4741-B377-0B7B780352BF}" destId="{E74E4DD9-498D-4DB1-8D88-1D936F7FED40}" srcOrd="1" destOrd="0" presId="urn:microsoft.com/office/officeart/2005/8/layout/process4"/>
    <dgm:cxn modelId="{D30A375E-998B-4A6D-82E0-2A8B60A6C447}" type="presOf" srcId="{537F09AD-D20B-4F3D-8717-47D2DBFE7B68}" destId="{EC332185-2BBA-457C-ACE3-7DB4D94B1FBE}" srcOrd="0" destOrd="0" presId="urn:microsoft.com/office/officeart/2005/8/layout/process4"/>
    <dgm:cxn modelId="{2CCB907B-9B8F-4D74-A3AA-A2058FC98749}" type="presOf" srcId="{CF1D903E-2BCE-47DF-9DE5-838DF0CA4138}" destId="{B7224F1F-7180-4561-9890-6338D179386E}" srcOrd="0" destOrd="0" presId="urn:microsoft.com/office/officeart/2005/8/layout/process4"/>
    <dgm:cxn modelId="{1300AD9B-04C5-41AF-9099-FD90254E1BBA}" srcId="{537F09AD-D20B-4F3D-8717-47D2DBFE7B68}" destId="{F1792535-14C5-4026-A5B7-1EBAF0A63EE0}" srcOrd="1" destOrd="0" parTransId="{D8BC2320-F82C-417D-B1B2-B00CAE9E3A89}" sibTransId="{E0675EAD-31D4-465C-BD5F-6A3F861CEF76}"/>
    <dgm:cxn modelId="{593200C0-F6E6-46BC-A8CE-B7BFAEB7A1D1}" type="presOf" srcId="{F1792535-14C5-4026-A5B7-1EBAF0A63EE0}" destId="{986AF3F3-81EC-41E9-926C-9B824F6AC0C3}" srcOrd="0" destOrd="0" presId="urn:microsoft.com/office/officeart/2005/8/layout/process4"/>
    <dgm:cxn modelId="{ABC1E8A1-39C0-4A24-A6F7-4F68514DE6D1}" type="presOf" srcId="{28DB8F82-EB7C-4DE5-902C-85703DDD4DEB}" destId="{3865211B-BAA2-4F68-8181-CD78A9E2AF7E}" srcOrd="1" destOrd="0" presId="urn:microsoft.com/office/officeart/2005/8/layout/process4"/>
    <dgm:cxn modelId="{A95B69A0-83B8-4F3F-BE5C-927D547522AD}" srcId="{330B17FF-0F28-4741-B377-0B7B780352BF}" destId="{5EA5D0CB-56A1-4F8B-9121-AD6381AAA534}" srcOrd="0" destOrd="0" parTransId="{D0B7B654-F859-4823-8930-576FE436DFF8}" sibTransId="{2D0D0FF2-412E-4EDB-AC8E-EF333D83165C}"/>
    <dgm:cxn modelId="{41D59685-6A52-4C2E-AACF-C86CBDACDA86}" type="presOf" srcId="{28DB8F82-EB7C-4DE5-902C-85703DDD4DEB}" destId="{5446B07E-FB42-4206-A74B-42843FFA97E4}" srcOrd="0" destOrd="0" presId="urn:microsoft.com/office/officeart/2005/8/layout/process4"/>
    <dgm:cxn modelId="{E95F9A56-7912-43A6-89F4-297C230E77A4}" type="presOf" srcId="{B1875922-4D1A-495E-8D23-CD52361B18E0}" destId="{67FC3D2B-8330-4C36-8075-35B5DCF21E28}" srcOrd="0" destOrd="0" presId="urn:microsoft.com/office/officeart/2005/8/layout/process4"/>
    <dgm:cxn modelId="{3ED2B609-66EB-4E5A-A9D7-0A011BB7F555}" type="presOf" srcId="{330B17FF-0F28-4741-B377-0B7B780352BF}" destId="{BCD1A9A5-D6C1-44B7-BAE6-AECAF195E387}" srcOrd="0" destOrd="0" presId="urn:microsoft.com/office/officeart/2005/8/layout/process4"/>
    <dgm:cxn modelId="{93DE4E12-62E1-4BE7-9A72-2A851A98B4BE}" type="presOf" srcId="{537F09AD-D20B-4F3D-8717-47D2DBFE7B68}" destId="{1DF65271-1A02-45BE-B93E-1F55C8E25ED3}" srcOrd="1" destOrd="0" presId="urn:microsoft.com/office/officeart/2005/8/layout/process4"/>
    <dgm:cxn modelId="{17F22718-FA5A-4460-A3A3-27FB1911A15E}" srcId="{28DB8F82-EB7C-4DE5-902C-85703DDD4DEB}" destId="{F554C2E6-6E84-4FAD-AC32-32AC774341EC}" srcOrd="0" destOrd="0" parTransId="{5B609BAC-3527-44AF-8D4F-85B757788402}" sibTransId="{AF126684-A6E4-408F-AF3B-786A9FD3FDFA}"/>
    <dgm:cxn modelId="{1D4AC091-EF5F-4046-9327-A114F87EC498}" type="presParOf" srcId="{152A5CF8-6DC0-4C9E-9380-4DDFB1BAA666}" destId="{D9341B68-8C6A-459E-B4F3-64C9351A71F1}" srcOrd="0" destOrd="0" presId="urn:microsoft.com/office/officeart/2005/8/layout/process4"/>
    <dgm:cxn modelId="{3330A3EE-F396-4451-9956-E2C403BF5BB8}" type="presParOf" srcId="{D9341B68-8C6A-459E-B4F3-64C9351A71F1}" destId="{5446B07E-FB42-4206-A74B-42843FFA97E4}" srcOrd="0" destOrd="0" presId="urn:microsoft.com/office/officeart/2005/8/layout/process4"/>
    <dgm:cxn modelId="{2B8DCF80-9E90-4F11-A0EC-2E57D32F9575}" type="presParOf" srcId="{D9341B68-8C6A-459E-B4F3-64C9351A71F1}" destId="{3865211B-BAA2-4F68-8181-CD78A9E2AF7E}" srcOrd="1" destOrd="0" presId="urn:microsoft.com/office/officeart/2005/8/layout/process4"/>
    <dgm:cxn modelId="{2449EDD8-73F6-4838-87D9-A19A1BBC39B7}" type="presParOf" srcId="{D9341B68-8C6A-459E-B4F3-64C9351A71F1}" destId="{FC024A09-7FA8-4FF8-9BBD-30187DE96991}" srcOrd="2" destOrd="0" presId="urn:microsoft.com/office/officeart/2005/8/layout/process4"/>
    <dgm:cxn modelId="{09482745-A55B-4CBB-A6D2-B43DE4391C98}" type="presParOf" srcId="{FC024A09-7FA8-4FF8-9BBD-30187DE96991}" destId="{C03C03D7-C0F9-4C05-B034-33C99E6F8FA8}" srcOrd="0" destOrd="0" presId="urn:microsoft.com/office/officeart/2005/8/layout/process4"/>
    <dgm:cxn modelId="{3E7FF9CF-103E-4E1C-ABA5-5F0B0292CEBC}" type="presParOf" srcId="{FC024A09-7FA8-4FF8-9BBD-30187DE96991}" destId="{E8F2D7A2-99AE-405E-98BA-4FD0135CB6D3}" srcOrd="1" destOrd="0" presId="urn:microsoft.com/office/officeart/2005/8/layout/process4"/>
    <dgm:cxn modelId="{F771A686-374C-41F8-BC66-A37EE56E6C5B}" type="presParOf" srcId="{152A5CF8-6DC0-4C9E-9380-4DDFB1BAA666}" destId="{3826931B-1060-4FE9-A400-FE1C483F776B}" srcOrd="1" destOrd="0" presId="urn:microsoft.com/office/officeart/2005/8/layout/process4"/>
    <dgm:cxn modelId="{2E39E4F4-08E8-41E3-82FD-C4C4F45A4796}" type="presParOf" srcId="{152A5CF8-6DC0-4C9E-9380-4DDFB1BAA666}" destId="{A0F512E2-AB91-4510-93B9-A7B9AA7D76F4}" srcOrd="2" destOrd="0" presId="urn:microsoft.com/office/officeart/2005/8/layout/process4"/>
    <dgm:cxn modelId="{9BBF4E98-5324-422F-9D7D-14176A054DC7}" type="presParOf" srcId="{A0F512E2-AB91-4510-93B9-A7B9AA7D76F4}" destId="{EC332185-2BBA-457C-ACE3-7DB4D94B1FBE}" srcOrd="0" destOrd="0" presId="urn:microsoft.com/office/officeart/2005/8/layout/process4"/>
    <dgm:cxn modelId="{7F2E3F9B-C05E-4BA4-AEC6-2CB4252AECF1}" type="presParOf" srcId="{A0F512E2-AB91-4510-93B9-A7B9AA7D76F4}" destId="{1DF65271-1A02-45BE-B93E-1F55C8E25ED3}" srcOrd="1" destOrd="0" presId="urn:microsoft.com/office/officeart/2005/8/layout/process4"/>
    <dgm:cxn modelId="{34C72BB2-5878-4BF5-AFA8-AFB9628F7272}" type="presParOf" srcId="{A0F512E2-AB91-4510-93B9-A7B9AA7D76F4}" destId="{9C857357-CD14-47F9-B40A-67086A77AE9A}" srcOrd="2" destOrd="0" presId="urn:microsoft.com/office/officeart/2005/8/layout/process4"/>
    <dgm:cxn modelId="{818E0BBC-4050-410E-9261-14EAE547415A}" type="presParOf" srcId="{9C857357-CD14-47F9-B40A-67086A77AE9A}" destId="{67FC3D2B-8330-4C36-8075-35B5DCF21E28}" srcOrd="0" destOrd="0" presId="urn:microsoft.com/office/officeart/2005/8/layout/process4"/>
    <dgm:cxn modelId="{953FB6E1-B8F1-4586-8D2D-C5006175681D}" type="presParOf" srcId="{9C857357-CD14-47F9-B40A-67086A77AE9A}" destId="{986AF3F3-81EC-41E9-926C-9B824F6AC0C3}" srcOrd="1" destOrd="0" presId="urn:microsoft.com/office/officeart/2005/8/layout/process4"/>
    <dgm:cxn modelId="{8FC32079-B5CD-403B-B594-EEF7BF1A8BB7}" type="presParOf" srcId="{152A5CF8-6DC0-4C9E-9380-4DDFB1BAA666}" destId="{C0549F1C-2DD5-408E-AA85-EAA0706375AC}" srcOrd="3" destOrd="0" presId="urn:microsoft.com/office/officeart/2005/8/layout/process4"/>
    <dgm:cxn modelId="{B13817CC-E8FE-42F5-A6D6-966BAF58BB02}" type="presParOf" srcId="{152A5CF8-6DC0-4C9E-9380-4DDFB1BAA666}" destId="{6D632E36-B4F6-4466-BD40-C45F44669CDE}" srcOrd="4" destOrd="0" presId="urn:microsoft.com/office/officeart/2005/8/layout/process4"/>
    <dgm:cxn modelId="{BE5740D6-0299-46D1-856B-8004C09E85A3}" type="presParOf" srcId="{6D632E36-B4F6-4466-BD40-C45F44669CDE}" destId="{BCD1A9A5-D6C1-44B7-BAE6-AECAF195E387}" srcOrd="0" destOrd="0" presId="urn:microsoft.com/office/officeart/2005/8/layout/process4"/>
    <dgm:cxn modelId="{DE700A89-0614-4C02-ACED-80683722D891}" type="presParOf" srcId="{6D632E36-B4F6-4466-BD40-C45F44669CDE}" destId="{E74E4DD9-498D-4DB1-8D88-1D936F7FED40}" srcOrd="1" destOrd="0" presId="urn:microsoft.com/office/officeart/2005/8/layout/process4"/>
    <dgm:cxn modelId="{94D3B513-2976-4005-9FD1-DBED0DE9ED23}" type="presParOf" srcId="{6D632E36-B4F6-4466-BD40-C45F44669CDE}" destId="{3BE91A5E-8711-48A0-9619-84FAFA2E0008}" srcOrd="2" destOrd="0" presId="urn:microsoft.com/office/officeart/2005/8/layout/process4"/>
    <dgm:cxn modelId="{6D6965AE-9B02-45B4-8CB1-A5FF59338B10}" type="presParOf" srcId="{3BE91A5E-8711-48A0-9619-84FAFA2E0008}" destId="{40369096-4457-4F57-94C0-8E58712B88B7}" srcOrd="0" destOrd="0" presId="urn:microsoft.com/office/officeart/2005/8/layout/process4"/>
    <dgm:cxn modelId="{EB944341-CE23-424C-959A-2EF9777F918D}" type="presParOf" srcId="{3BE91A5E-8711-48A0-9619-84FAFA2E0008}" destId="{B7224F1F-7180-4561-9890-6338D179386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375A9E-A1E7-4FB8-ACA4-209CE0E951D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8ED72C-9AD6-43E5-B3C0-20B5BEBE03EC}">
      <dgm:prSet phldrT="[Testo]"/>
      <dgm:spPr/>
      <dgm:t>
        <a:bodyPr/>
        <a:lstStyle/>
        <a:p>
          <a:r>
            <a:rPr lang="es-MX" dirty="0" smtClean="0"/>
            <a:t>Traducción</a:t>
          </a:r>
          <a:endParaRPr lang="it-IT" dirty="0"/>
        </a:p>
      </dgm:t>
    </dgm:pt>
    <dgm:pt modelId="{D571B499-34C8-447A-8238-CB14C6F53C63}" type="parTrans" cxnId="{45009077-3BF5-4A64-B621-D23BF546DF13}">
      <dgm:prSet/>
      <dgm:spPr/>
      <dgm:t>
        <a:bodyPr/>
        <a:lstStyle/>
        <a:p>
          <a:endParaRPr lang="it-IT"/>
        </a:p>
      </dgm:t>
    </dgm:pt>
    <dgm:pt modelId="{0F8C7B56-E0AB-4018-A48F-161C25A37395}" type="sibTrans" cxnId="{45009077-3BF5-4A64-B621-D23BF546DF13}">
      <dgm:prSet/>
      <dgm:spPr/>
      <dgm:t>
        <a:bodyPr/>
        <a:lstStyle/>
        <a:p>
          <a:endParaRPr lang="it-IT"/>
        </a:p>
      </dgm:t>
    </dgm:pt>
    <dgm:pt modelId="{136CC171-5CE5-4197-A89C-CF8DFC0F63E9}">
      <dgm:prSet phldrT="[Testo]"/>
      <dgm:spPr/>
      <dgm:t>
        <a:bodyPr/>
        <a:lstStyle/>
        <a:p>
          <a:r>
            <a:rPr lang="es-MX" dirty="0" smtClean="0"/>
            <a:t>Inglés lengua de partida, lengua de redacción</a:t>
          </a:r>
          <a:endParaRPr lang="it-IT" dirty="0"/>
        </a:p>
      </dgm:t>
    </dgm:pt>
    <dgm:pt modelId="{9A806D23-2C8C-4C9B-9DF9-EA5B29F0169E}" type="parTrans" cxnId="{BA476C4E-6A57-4598-AD37-32C39075221A}">
      <dgm:prSet/>
      <dgm:spPr/>
      <dgm:t>
        <a:bodyPr/>
        <a:lstStyle/>
        <a:p>
          <a:endParaRPr lang="it-IT"/>
        </a:p>
      </dgm:t>
    </dgm:pt>
    <dgm:pt modelId="{E29C66DC-D754-4537-8271-DD13F14106EF}" type="sibTrans" cxnId="{BA476C4E-6A57-4598-AD37-32C39075221A}">
      <dgm:prSet/>
      <dgm:spPr/>
      <dgm:t>
        <a:bodyPr/>
        <a:lstStyle/>
        <a:p>
          <a:endParaRPr lang="it-IT"/>
        </a:p>
      </dgm:t>
    </dgm:pt>
    <dgm:pt modelId="{F8E04953-DBF6-40F3-8800-F05F5E968A9E}">
      <dgm:prSet phldrT="[Testo]"/>
      <dgm:spPr/>
      <dgm:t>
        <a:bodyPr/>
        <a:lstStyle/>
        <a:p>
          <a:r>
            <a:rPr lang="es-MX" dirty="0" smtClean="0"/>
            <a:t>Interpretación</a:t>
          </a:r>
          <a:endParaRPr lang="it-IT" dirty="0"/>
        </a:p>
      </dgm:t>
    </dgm:pt>
    <dgm:pt modelId="{A534470D-F318-4FCC-A32D-8C11B245F86F}" type="parTrans" cxnId="{C32B83A1-571B-4176-96E1-CCC6CDFE061A}">
      <dgm:prSet/>
      <dgm:spPr/>
      <dgm:t>
        <a:bodyPr/>
        <a:lstStyle/>
        <a:p>
          <a:endParaRPr lang="it-IT"/>
        </a:p>
      </dgm:t>
    </dgm:pt>
    <dgm:pt modelId="{7D5D9021-7F36-4695-884A-3FEB088A42B4}" type="sibTrans" cxnId="{C32B83A1-571B-4176-96E1-CCC6CDFE061A}">
      <dgm:prSet/>
      <dgm:spPr/>
      <dgm:t>
        <a:bodyPr/>
        <a:lstStyle/>
        <a:p>
          <a:endParaRPr lang="it-IT"/>
        </a:p>
      </dgm:t>
    </dgm:pt>
    <dgm:pt modelId="{8B1999A1-3BF3-4794-A1C2-27EACD6A1767}">
      <dgm:prSet phldrT="[Testo]"/>
      <dgm:spPr/>
      <dgm:t>
        <a:bodyPr/>
        <a:lstStyle/>
        <a:p>
          <a:r>
            <a:rPr lang="es-MX" dirty="0" smtClean="0"/>
            <a:t>Distinción entre lenguas pasivas y activas</a:t>
          </a:r>
          <a:endParaRPr lang="it-IT" dirty="0"/>
        </a:p>
      </dgm:t>
    </dgm:pt>
    <dgm:pt modelId="{A5ED4A80-E635-4DDD-B65D-782F3263D0E6}" type="parTrans" cxnId="{741ACE9A-56AB-402C-B5ED-2F739E29793D}">
      <dgm:prSet/>
      <dgm:spPr/>
      <dgm:t>
        <a:bodyPr/>
        <a:lstStyle/>
        <a:p>
          <a:endParaRPr lang="it-IT"/>
        </a:p>
      </dgm:t>
    </dgm:pt>
    <dgm:pt modelId="{C6AA3AEE-DC88-401D-996E-765FB4EE9517}" type="sibTrans" cxnId="{741ACE9A-56AB-402C-B5ED-2F739E29793D}">
      <dgm:prSet/>
      <dgm:spPr/>
      <dgm:t>
        <a:bodyPr/>
        <a:lstStyle/>
        <a:p>
          <a:endParaRPr lang="it-IT"/>
        </a:p>
      </dgm:t>
    </dgm:pt>
    <dgm:pt modelId="{116439B2-2E4C-4B2B-9597-84A9CFAB126B}">
      <dgm:prSet phldrT="[Testo]"/>
      <dgm:spPr/>
      <dgm:t>
        <a:bodyPr/>
        <a:lstStyle/>
        <a:p>
          <a:r>
            <a:rPr lang="es-MX" dirty="0" smtClean="0"/>
            <a:t>Español entre las lenguas más usadas</a:t>
          </a:r>
          <a:endParaRPr lang="it-IT" dirty="0"/>
        </a:p>
      </dgm:t>
    </dgm:pt>
    <dgm:pt modelId="{873C5449-F3CF-4387-8B91-773B866532C1}" type="parTrans" cxnId="{3FD6019D-8571-44AC-BCFD-F991E9027C90}">
      <dgm:prSet/>
      <dgm:spPr/>
      <dgm:t>
        <a:bodyPr/>
        <a:lstStyle/>
        <a:p>
          <a:endParaRPr lang="it-IT"/>
        </a:p>
      </dgm:t>
    </dgm:pt>
    <dgm:pt modelId="{47851248-A608-47A8-A491-44E187074593}" type="sibTrans" cxnId="{3FD6019D-8571-44AC-BCFD-F991E9027C90}">
      <dgm:prSet/>
      <dgm:spPr/>
      <dgm:t>
        <a:bodyPr/>
        <a:lstStyle/>
        <a:p>
          <a:endParaRPr lang="it-IT"/>
        </a:p>
      </dgm:t>
    </dgm:pt>
    <dgm:pt modelId="{5DD6C8E3-11E9-4D85-8830-1CFBAD6E1851}">
      <dgm:prSet phldrT="[Testo]"/>
      <dgm:spPr/>
      <dgm:t>
        <a:bodyPr/>
        <a:lstStyle/>
        <a:p>
          <a:r>
            <a:rPr lang="es-MX" dirty="0" smtClean="0"/>
            <a:t>Español: lengua de traducción</a:t>
          </a:r>
          <a:endParaRPr lang="it-IT" dirty="0"/>
        </a:p>
      </dgm:t>
    </dgm:pt>
    <dgm:pt modelId="{88D0344D-1950-4FF1-9EB3-D89DBB3BC2DD}" type="parTrans" cxnId="{8FB89AA9-25A6-4D1F-99DC-DEFB8D97C1C1}">
      <dgm:prSet/>
      <dgm:spPr/>
    </dgm:pt>
    <dgm:pt modelId="{E6E7FB48-22AB-4F84-A0E0-3CED1DD7E7AF}" type="sibTrans" cxnId="{8FB89AA9-25A6-4D1F-99DC-DEFB8D97C1C1}">
      <dgm:prSet/>
      <dgm:spPr/>
    </dgm:pt>
    <dgm:pt modelId="{6DF13B7E-F401-400A-BC1F-DA5CB62CA77B}" type="pres">
      <dgm:prSet presAssocID="{97375A9E-A1E7-4FB8-ACA4-209CE0E951D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0A126CC-F644-4C5C-B7C9-E694147D8B65}" type="pres">
      <dgm:prSet presAssocID="{F98ED72C-9AD6-43E5-B3C0-20B5BEBE03EC}" presName="linNode" presStyleCnt="0"/>
      <dgm:spPr/>
    </dgm:pt>
    <dgm:pt modelId="{B5DE735B-01E5-4CB2-BCE8-55A4D7FEF385}" type="pres">
      <dgm:prSet presAssocID="{F98ED72C-9AD6-43E5-B3C0-20B5BEBE03E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50555E-7A34-4C96-972D-F335F5329E44}" type="pres">
      <dgm:prSet presAssocID="{F98ED72C-9AD6-43E5-B3C0-20B5BEBE03E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E1D8171-98FC-41E4-A67D-E89FC093AED0}" type="pres">
      <dgm:prSet presAssocID="{0F8C7B56-E0AB-4018-A48F-161C25A37395}" presName="spacing" presStyleCnt="0"/>
      <dgm:spPr/>
    </dgm:pt>
    <dgm:pt modelId="{A0005EA8-235F-4CDB-9CD1-12A7CEE580AB}" type="pres">
      <dgm:prSet presAssocID="{F8E04953-DBF6-40F3-8800-F05F5E968A9E}" presName="linNode" presStyleCnt="0"/>
      <dgm:spPr/>
    </dgm:pt>
    <dgm:pt modelId="{76AF8B77-25FE-452E-A6B0-3FF7F36E2C8F}" type="pres">
      <dgm:prSet presAssocID="{F8E04953-DBF6-40F3-8800-F05F5E968A9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19E0F1-E9B2-49CF-AF2D-0A8580FDCB2B}" type="pres">
      <dgm:prSet presAssocID="{F8E04953-DBF6-40F3-8800-F05F5E968A9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41ACE9A-56AB-402C-B5ED-2F739E29793D}" srcId="{F8E04953-DBF6-40F3-8800-F05F5E968A9E}" destId="{8B1999A1-3BF3-4794-A1C2-27EACD6A1767}" srcOrd="0" destOrd="0" parTransId="{A5ED4A80-E635-4DDD-B65D-782F3263D0E6}" sibTransId="{C6AA3AEE-DC88-401D-996E-765FB4EE9517}"/>
    <dgm:cxn modelId="{1D9D5768-672F-4503-90CC-119F465BD9ED}" type="presOf" srcId="{136CC171-5CE5-4197-A89C-CF8DFC0F63E9}" destId="{5E50555E-7A34-4C96-972D-F335F5329E44}" srcOrd="0" destOrd="0" presId="urn:microsoft.com/office/officeart/2005/8/layout/vList6"/>
    <dgm:cxn modelId="{BA476C4E-6A57-4598-AD37-32C39075221A}" srcId="{F98ED72C-9AD6-43E5-B3C0-20B5BEBE03EC}" destId="{136CC171-5CE5-4197-A89C-CF8DFC0F63E9}" srcOrd="0" destOrd="0" parTransId="{9A806D23-2C8C-4C9B-9DF9-EA5B29F0169E}" sibTransId="{E29C66DC-D754-4537-8271-DD13F14106EF}"/>
    <dgm:cxn modelId="{3FD6019D-8571-44AC-BCFD-F991E9027C90}" srcId="{F8E04953-DBF6-40F3-8800-F05F5E968A9E}" destId="{116439B2-2E4C-4B2B-9597-84A9CFAB126B}" srcOrd="1" destOrd="0" parTransId="{873C5449-F3CF-4387-8B91-773B866532C1}" sibTransId="{47851248-A608-47A8-A491-44E187074593}"/>
    <dgm:cxn modelId="{6AE6D4C9-E5D3-40F1-A745-CAF0B232641E}" type="presOf" srcId="{8B1999A1-3BF3-4794-A1C2-27EACD6A1767}" destId="{A119E0F1-E9B2-49CF-AF2D-0A8580FDCB2B}" srcOrd="0" destOrd="0" presId="urn:microsoft.com/office/officeart/2005/8/layout/vList6"/>
    <dgm:cxn modelId="{2D6C5BC3-9ED4-4F10-89EC-0A8FA18621F5}" type="presOf" srcId="{5DD6C8E3-11E9-4D85-8830-1CFBAD6E1851}" destId="{5E50555E-7A34-4C96-972D-F335F5329E44}" srcOrd="0" destOrd="1" presId="urn:microsoft.com/office/officeart/2005/8/layout/vList6"/>
    <dgm:cxn modelId="{8FB89AA9-25A6-4D1F-99DC-DEFB8D97C1C1}" srcId="{F98ED72C-9AD6-43E5-B3C0-20B5BEBE03EC}" destId="{5DD6C8E3-11E9-4D85-8830-1CFBAD6E1851}" srcOrd="1" destOrd="0" parTransId="{88D0344D-1950-4FF1-9EB3-D89DBB3BC2DD}" sibTransId="{E6E7FB48-22AB-4F84-A0E0-3CED1DD7E7AF}"/>
    <dgm:cxn modelId="{C32B83A1-571B-4176-96E1-CCC6CDFE061A}" srcId="{97375A9E-A1E7-4FB8-ACA4-209CE0E951D0}" destId="{F8E04953-DBF6-40F3-8800-F05F5E968A9E}" srcOrd="1" destOrd="0" parTransId="{A534470D-F318-4FCC-A32D-8C11B245F86F}" sibTransId="{7D5D9021-7F36-4695-884A-3FEB088A42B4}"/>
    <dgm:cxn modelId="{50D2F339-9772-426B-AE47-7413E88F633B}" type="presOf" srcId="{F8E04953-DBF6-40F3-8800-F05F5E968A9E}" destId="{76AF8B77-25FE-452E-A6B0-3FF7F36E2C8F}" srcOrd="0" destOrd="0" presId="urn:microsoft.com/office/officeart/2005/8/layout/vList6"/>
    <dgm:cxn modelId="{05732B5C-F096-44B4-9240-0716E8FE01DB}" type="presOf" srcId="{F98ED72C-9AD6-43E5-B3C0-20B5BEBE03EC}" destId="{B5DE735B-01E5-4CB2-BCE8-55A4D7FEF385}" srcOrd="0" destOrd="0" presId="urn:microsoft.com/office/officeart/2005/8/layout/vList6"/>
    <dgm:cxn modelId="{45151BD9-F9D4-4D24-B655-0EF92F2C109E}" type="presOf" srcId="{116439B2-2E4C-4B2B-9597-84A9CFAB126B}" destId="{A119E0F1-E9B2-49CF-AF2D-0A8580FDCB2B}" srcOrd="0" destOrd="1" presId="urn:microsoft.com/office/officeart/2005/8/layout/vList6"/>
    <dgm:cxn modelId="{45009077-3BF5-4A64-B621-D23BF546DF13}" srcId="{97375A9E-A1E7-4FB8-ACA4-209CE0E951D0}" destId="{F98ED72C-9AD6-43E5-B3C0-20B5BEBE03EC}" srcOrd="0" destOrd="0" parTransId="{D571B499-34C8-447A-8238-CB14C6F53C63}" sibTransId="{0F8C7B56-E0AB-4018-A48F-161C25A37395}"/>
    <dgm:cxn modelId="{80D2B9A0-CBC3-4F0B-9F06-CC1535C5FB0B}" type="presOf" srcId="{97375A9E-A1E7-4FB8-ACA4-209CE0E951D0}" destId="{6DF13B7E-F401-400A-BC1F-DA5CB62CA77B}" srcOrd="0" destOrd="0" presId="urn:microsoft.com/office/officeart/2005/8/layout/vList6"/>
    <dgm:cxn modelId="{955A7BA4-7730-40F2-8043-5CA93AFB0C87}" type="presParOf" srcId="{6DF13B7E-F401-400A-BC1F-DA5CB62CA77B}" destId="{F0A126CC-F644-4C5C-B7C9-E694147D8B65}" srcOrd="0" destOrd="0" presId="urn:microsoft.com/office/officeart/2005/8/layout/vList6"/>
    <dgm:cxn modelId="{A1420759-4BD7-4F5E-8AB5-6F0460E25911}" type="presParOf" srcId="{F0A126CC-F644-4C5C-B7C9-E694147D8B65}" destId="{B5DE735B-01E5-4CB2-BCE8-55A4D7FEF385}" srcOrd="0" destOrd="0" presId="urn:microsoft.com/office/officeart/2005/8/layout/vList6"/>
    <dgm:cxn modelId="{ED02B1A8-907C-4019-83D6-8656FA705397}" type="presParOf" srcId="{F0A126CC-F644-4C5C-B7C9-E694147D8B65}" destId="{5E50555E-7A34-4C96-972D-F335F5329E44}" srcOrd="1" destOrd="0" presId="urn:microsoft.com/office/officeart/2005/8/layout/vList6"/>
    <dgm:cxn modelId="{9537E398-E6CE-4A37-8CAF-E17CC42BE3FE}" type="presParOf" srcId="{6DF13B7E-F401-400A-BC1F-DA5CB62CA77B}" destId="{4E1D8171-98FC-41E4-A67D-E89FC093AED0}" srcOrd="1" destOrd="0" presId="urn:microsoft.com/office/officeart/2005/8/layout/vList6"/>
    <dgm:cxn modelId="{9F4E50FD-0FDB-4972-9D0E-EF8F2C80AB80}" type="presParOf" srcId="{6DF13B7E-F401-400A-BC1F-DA5CB62CA77B}" destId="{A0005EA8-235F-4CDB-9CD1-12A7CEE580AB}" srcOrd="2" destOrd="0" presId="urn:microsoft.com/office/officeart/2005/8/layout/vList6"/>
    <dgm:cxn modelId="{65CB682B-1D80-40AC-98E5-5E89528E4259}" type="presParOf" srcId="{A0005EA8-235F-4CDB-9CD1-12A7CEE580AB}" destId="{76AF8B77-25FE-452E-A6B0-3FF7F36E2C8F}" srcOrd="0" destOrd="0" presId="urn:microsoft.com/office/officeart/2005/8/layout/vList6"/>
    <dgm:cxn modelId="{2AD1F554-78C5-4B7E-A975-2C6F9FAB868E}" type="presParOf" srcId="{A0005EA8-235F-4CDB-9CD1-12A7CEE580AB}" destId="{A119E0F1-E9B2-49CF-AF2D-0A8580FDCB2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23EC70-926A-4CE1-8AD3-0C6122F745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17FCB37-E07C-40A9-A0E2-9DA2C08BF8E8}">
      <dgm:prSet phldrT="[Testo]"/>
      <dgm:spPr/>
      <dgm:t>
        <a:bodyPr/>
        <a:lstStyle/>
        <a:p>
          <a:r>
            <a:rPr lang="es-MX" dirty="0" smtClean="0"/>
            <a:t>Lengua oficial</a:t>
          </a:r>
          <a:endParaRPr lang="it-IT" dirty="0"/>
        </a:p>
      </dgm:t>
    </dgm:pt>
    <dgm:pt modelId="{44EEF09C-04CE-40D7-8AD5-85D43A659178}" type="parTrans" cxnId="{3CB6AB54-2E2B-4792-A2A0-12628C22B4D5}">
      <dgm:prSet/>
      <dgm:spPr/>
      <dgm:t>
        <a:bodyPr/>
        <a:lstStyle/>
        <a:p>
          <a:endParaRPr lang="it-IT"/>
        </a:p>
      </dgm:t>
    </dgm:pt>
    <dgm:pt modelId="{3FE06C02-ACFB-4790-9017-74BB4679FA23}" type="sibTrans" cxnId="{3CB6AB54-2E2B-4792-A2A0-12628C22B4D5}">
      <dgm:prSet/>
      <dgm:spPr/>
      <dgm:t>
        <a:bodyPr/>
        <a:lstStyle/>
        <a:p>
          <a:endParaRPr lang="it-IT"/>
        </a:p>
      </dgm:t>
    </dgm:pt>
    <dgm:pt modelId="{4BBA3824-3B96-4A3E-B63E-CAD050DA56DC}">
      <dgm:prSet phldrT="[Testo]"/>
      <dgm:spPr/>
      <dgm:t>
        <a:bodyPr/>
        <a:lstStyle/>
        <a:p>
          <a:r>
            <a:rPr lang="es-MX" dirty="0" smtClean="0"/>
            <a:t>El español puede utilizarse en toda comunicación originada fuera de las instituciones</a:t>
          </a:r>
          <a:endParaRPr lang="it-IT" dirty="0"/>
        </a:p>
      </dgm:t>
    </dgm:pt>
    <dgm:pt modelId="{3A68B720-BBE7-4731-B26D-F40E90A95DDE}" type="parTrans" cxnId="{31B028C0-E671-4EB1-A9C8-5361428681C3}">
      <dgm:prSet/>
      <dgm:spPr/>
      <dgm:t>
        <a:bodyPr/>
        <a:lstStyle/>
        <a:p>
          <a:endParaRPr lang="it-IT"/>
        </a:p>
      </dgm:t>
    </dgm:pt>
    <dgm:pt modelId="{83BF1371-C9CD-4777-93E0-1A12837C54DB}" type="sibTrans" cxnId="{31B028C0-E671-4EB1-A9C8-5361428681C3}">
      <dgm:prSet/>
      <dgm:spPr/>
      <dgm:t>
        <a:bodyPr/>
        <a:lstStyle/>
        <a:p>
          <a:endParaRPr lang="it-IT"/>
        </a:p>
      </dgm:t>
    </dgm:pt>
    <dgm:pt modelId="{A0BE4941-E88F-403D-9F7F-04DF638962B3}">
      <dgm:prSet phldrT="[Testo]"/>
      <dgm:spPr/>
      <dgm:t>
        <a:bodyPr/>
        <a:lstStyle/>
        <a:p>
          <a:r>
            <a:rPr lang="es-MX" dirty="0" smtClean="0"/>
            <a:t>Lengua de trabajo</a:t>
          </a:r>
          <a:endParaRPr lang="it-IT" dirty="0"/>
        </a:p>
      </dgm:t>
    </dgm:pt>
    <dgm:pt modelId="{9A24D061-B2A3-455F-AE1C-94B09E25FF16}" type="parTrans" cxnId="{2828D008-3CAA-447D-BC9B-F76DC8E6024D}">
      <dgm:prSet/>
      <dgm:spPr/>
      <dgm:t>
        <a:bodyPr/>
        <a:lstStyle/>
        <a:p>
          <a:endParaRPr lang="it-IT"/>
        </a:p>
      </dgm:t>
    </dgm:pt>
    <dgm:pt modelId="{1D1D7C28-B121-4662-B1F3-8B73C3174A99}" type="sibTrans" cxnId="{2828D008-3CAA-447D-BC9B-F76DC8E6024D}">
      <dgm:prSet/>
      <dgm:spPr/>
      <dgm:t>
        <a:bodyPr/>
        <a:lstStyle/>
        <a:p>
          <a:endParaRPr lang="it-IT"/>
        </a:p>
      </dgm:t>
    </dgm:pt>
    <dgm:pt modelId="{402C8257-4EF8-4072-BC13-D165D6D7B638}">
      <dgm:prSet phldrT="[Testo]"/>
      <dgm:spPr/>
      <dgm:t>
        <a:bodyPr/>
        <a:lstStyle/>
        <a:p>
          <a:r>
            <a:rPr lang="es-MX" dirty="0" smtClean="0"/>
            <a:t>El español se utiliza en el Parlamento Europeo y en el Consejo, pero </a:t>
          </a:r>
          <a:r>
            <a:rPr lang="es-MX" b="1" dirty="0" smtClean="0"/>
            <a:t>no</a:t>
          </a:r>
          <a:r>
            <a:rPr lang="es-MX" dirty="0" smtClean="0"/>
            <a:t> en la Comisión Europea (inglés, francés, alemán), ni en el Tribunal de Justicia (francés).</a:t>
          </a:r>
          <a:endParaRPr lang="it-IT" dirty="0"/>
        </a:p>
      </dgm:t>
    </dgm:pt>
    <dgm:pt modelId="{B9883473-D716-4D55-93B9-16E4BD3BF2D6}" type="parTrans" cxnId="{4EE0580B-AA8E-49FF-93E7-D7E14EB739B9}">
      <dgm:prSet/>
      <dgm:spPr/>
      <dgm:t>
        <a:bodyPr/>
        <a:lstStyle/>
        <a:p>
          <a:endParaRPr lang="it-IT"/>
        </a:p>
      </dgm:t>
    </dgm:pt>
    <dgm:pt modelId="{A25830F8-3280-4499-8507-1B8DA9B1F434}" type="sibTrans" cxnId="{4EE0580B-AA8E-49FF-93E7-D7E14EB739B9}">
      <dgm:prSet/>
      <dgm:spPr/>
      <dgm:t>
        <a:bodyPr/>
        <a:lstStyle/>
        <a:p>
          <a:endParaRPr lang="it-IT"/>
        </a:p>
      </dgm:t>
    </dgm:pt>
    <dgm:pt modelId="{4EE37D9A-7659-4039-8178-792852CA96BF}" type="pres">
      <dgm:prSet presAssocID="{2F23EC70-926A-4CE1-8AD3-0C6122F745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65C6307-FFAF-4C50-9FA5-AFCE597A04BC}" type="pres">
      <dgm:prSet presAssocID="{317FCB37-E07C-40A9-A0E2-9DA2C08BF8E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C3FB8F-3903-4D85-A509-FA6A91827A50}" type="pres">
      <dgm:prSet presAssocID="{317FCB37-E07C-40A9-A0E2-9DA2C08BF8E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0434EE-6CFF-490E-B7E3-9F6C3FD7778E}" type="pres">
      <dgm:prSet presAssocID="{A0BE4941-E88F-403D-9F7F-04DF638962B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BE0D87-F76B-4BB4-A502-0E81ACAF5673}" type="pres">
      <dgm:prSet presAssocID="{A0BE4941-E88F-403D-9F7F-04DF638962B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EE0580B-AA8E-49FF-93E7-D7E14EB739B9}" srcId="{A0BE4941-E88F-403D-9F7F-04DF638962B3}" destId="{402C8257-4EF8-4072-BC13-D165D6D7B638}" srcOrd="0" destOrd="0" parTransId="{B9883473-D716-4D55-93B9-16E4BD3BF2D6}" sibTransId="{A25830F8-3280-4499-8507-1B8DA9B1F434}"/>
    <dgm:cxn modelId="{0FBBC7E5-BDFA-4E77-9AFB-72A7DEA23B71}" type="presOf" srcId="{4BBA3824-3B96-4A3E-B63E-CAD050DA56DC}" destId="{55C3FB8F-3903-4D85-A509-FA6A91827A50}" srcOrd="0" destOrd="0" presId="urn:microsoft.com/office/officeart/2005/8/layout/vList2"/>
    <dgm:cxn modelId="{31B028C0-E671-4EB1-A9C8-5361428681C3}" srcId="{317FCB37-E07C-40A9-A0E2-9DA2C08BF8E8}" destId="{4BBA3824-3B96-4A3E-B63E-CAD050DA56DC}" srcOrd="0" destOrd="0" parTransId="{3A68B720-BBE7-4731-B26D-F40E90A95DDE}" sibTransId="{83BF1371-C9CD-4777-93E0-1A12837C54DB}"/>
    <dgm:cxn modelId="{2828D008-3CAA-447D-BC9B-F76DC8E6024D}" srcId="{2F23EC70-926A-4CE1-8AD3-0C6122F74510}" destId="{A0BE4941-E88F-403D-9F7F-04DF638962B3}" srcOrd="1" destOrd="0" parTransId="{9A24D061-B2A3-455F-AE1C-94B09E25FF16}" sibTransId="{1D1D7C28-B121-4662-B1F3-8B73C3174A99}"/>
    <dgm:cxn modelId="{84F4FB84-494D-4553-83E3-6C06847A16A4}" type="presOf" srcId="{A0BE4941-E88F-403D-9F7F-04DF638962B3}" destId="{190434EE-6CFF-490E-B7E3-9F6C3FD7778E}" srcOrd="0" destOrd="0" presId="urn:microsoft.com/office/officeart/2005/8/layout/vList2"/>
    <dgm:cxn modelId="{3CB6AB54-2E2B-4792-A2A0-12628C22B4D5}" srcId="{2F23EC70-926A-4CE1-8AD3-0C6122F74510}" destId="{317FCB37-E07C-40A9-A0E2-9DA2C08BF8E8}" srcOrd="0" destOrd="0" parTransId="{44EEF09C-04CE-40D7-8AD5-85D43A659178}" sibTransId="{3FE06C02-ACFB-4790-9017-74BB4679FA23}"/>
    <dgm:cxn modelId="{1A1D8690-6549-46F2-93F1-68BF3114F54C}" type="presOf" srcId="{402C8257-4EF8-4072-BC13-D165D6D7B638}" destId="{41BE0D87-F76B-4BB4-A502-0E81ACAF5673}" srcOrd="0" destOrd="0" presId="urn:microsoft.com/office/officeart/2005/8/layout/vList2"/>
    <dgm:cxn modelId="{192AA25F-F319-4565-9CAE-2E62467D007F}" type="presOf" srcId="{2F23EC70-926A-4CE1-8AD3-0C6122F74510}" destId="{4EE37D9A-7659-4039-8178-792852CA96BF}" srcOrd="0" destOrd="0" presId="urn:microsoft.com/office/officeart/2005/8/layout/vList2"/>
    <dgm:cxn modelId="{BF55D294-CC20-419F-84F1-9822ACA00CC4}" type="presOf" srcId="{317FCB37-E07C-40A9-A0E2-9DA2C08BF8E8}" destId="{765C6307-FFAF-4C50-9FA5-AFCE597A04BC}" srcOrd="0" destOrd="0" presId="urn:microsoft.com/office/officeart/2005/8/layout/vList2"/>
    <dgm:cxn modelId="{09FC78F7-9BDD-4A18-98C4-26D4484F41E9}" type="presParOf" srcId="{4EE37D9A-7659-4039-8178-792852CA96BF}" destId="{765C6307-FFAF-4C50-9FA5-AFCE597A04BC}" srcOrd="0" destOrd="0" presId="urn:microsoft.com/office/officeart/2005/8/layout/vList2"/>
    <dgm:cxn modelId="{D04F1307-054F-42AF-AD66-7AAFE85E8814}" type="presParOf" srcId="{4EE37D9A-7659-4039-8178-792852CA96BF}" destId="{55C3FB8F-3903-4D85-A509-FA6A91827A50}" srcOrd="1" destOrd="0" presId="urn:microsoft.com/office/officeart/2005/8/layout/vList2"/>
    <dgm:cxn modelId="{D8443440-3F45-4FE2-BAE3-B43072D4395A}" type="presParOf" srcId="{4EE37D9A-7659-4039-8178-792852CA96BF}" destId="{190434EE-6CFF-490E-B7E3-9F6C3FD7778E}" srcOrd="2" destOrd="0" presId="urn:microsoft.com/office/officeart/2005/8/layout/vList2"/>
    <dgm:cxn modelId="{0C356DBE-1198-4F0F-8C0F-2018E41A39DC}" type="presParOf" srcId="{4EE37D9A-7659-4039-8178-792852CA96BF}" destId="{41BE0D87-F76B-4BB4-A502-0E81ACAF567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98771-C589-454E-899B-57E91CE744F9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La lengua</a:t>
          </a:r>
          <a:endParaRPr lang="it-IT" sz="2200" kern="1200" dirty="0"/>
        </a:p>
      </dsp:txBody>
      <dsp:txXfrm rot="-5400000">
        <a:off x="1" y="573596"/>
        <a:ext cx="1146297" cy="491270"/>
      </dsp:txXfrm>
    </dsp:sp>
    <dsp:sp modelId="{CEA25433-8577-4FE6-B707-5FC800F1DC5C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Constitutye como individuo</a:t>
          </a:r>
          <a:endParaRPr lang="it-IT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articula una sociedad</a:t>
          </a:r>
          <a:endParaRPr lang="it-IT" sz="1700" kern="1200" dirty="0"/>
        </a:p>
      </dsp:txBody>
      <dsp:txXfrm rot="-5400000">
        <a:off x="1146298" y="52408"/>
        <a:ext cx="7031341" cy="960496"/>
      </dsp:txXfrm>
    </dsp:sp>
    <dsp:sp modelId="{EC881E38-4D18-41DD-8D72-D4CAA75E3FD6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Patria</a:t>
          </a:r>
          <a:endParaRPr lang="it-IT" sz="2200" kern="1200" dirty="0"/>
        </a:p>
      </dsp:txBody>
      <dsp:txXfrm rot="-5400000">
        <a:off x="1" y="2017346"/>
        <a:ext cx="1146297" cy="491270"/>
      </dsp:txXfrm>
    </dsp:sp>
    <dsp:sp modelId="{25ED2D35-4062-4553-9A81-5D3D2B7ACC44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Sentido de pertenencia que da hablar el mismo idioma</a:t>
          </a:r>
          <a:endParaRPr lang="it-IT" sz="1700" kern="1200" dirty="0"/>
        </a:p>
      </dsp:txBody>
      <dsp:txXfrm rot="-5400000">
        <a:off x="1146298" y="1496158"/>
        <a:ext cx="7031341" cy="960496"/>
      </dsp:txXfrm>
    </dsp:sp>
    <dsp:sp modelId="{B6C397CF-50C1-4D2B-B39D-D5E82056CF7E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Identidad</a:t>
          </a:r>
          <a:endParaRPr lang="it-IT" sz="2200" kern="1200" dirty="0"/>
        </a:p>
      </dsp:txBody>
      <dsp:txXfrm rot="-5400000">
        <a:off x="1" y="3461096"/>
        <a:ext cx="1146297" cy="491270"/>
      </dsp:txXfrm>
    </dsp:sp>
    <dsp:sp modelId="{FDDBCF90-63B3-415D-8F5F-4604AEFD83B7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smtClean="0"/>
            <a:t>Confiere sentido de identidad a los miembros de la comunidad lingüística</a:t>
          </a:r>
          <a:endParaRPr lang="it-IT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La lengua une y diferencia.</a:t>
          </a:r>
          <a:endParaRPr lang="it-IT" sz="17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3F3D3-B4B0-438C-9D24-2AEF78B22518}">
      <dsp:nvSpPr>
        <dsp:cNvPr id="0" name=""/>
        <dsp:cNvSpPr/>
      </dsp:nvSpPr>
      <dsp:spPr>
        <a:xfrm>
          <a:off x="0" y="38372"/>
          <a:ext cx="8229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100" kern="1200" dirty="0" smtClean="0"/>
            <a:t>Estados multilingües</a:t>
          </a:r>
          <a:endParaRPr lang="it-IT" sz="4100" kern="1200" dirty="0"/>
        </a:p>
      </dsp:txBody>
      <dsp:txXfrm>
        <a:off x="48005" y="86377"/>
        <a:ext cx="8133590" cy="887374"/>
      </dsp:txXfrm>
    </dsp:sp>
    <dsp:sp modelId="{26E16E10-8764-4282-9C18-A56907FEB62A}">
      <dsp:nvSpPr>
        <dsp:cNvPr id="0" name=""/>
        <dsp:cNvSpPr/>
      </dsp:nvSpPr>
      <dsp:spPr>
        <a:xfrm>
          <a:off x="0" y="1021757"/>
          <a:ext cx="8229600" cy="148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200" kern="1200" dirty="0" smtClean="0"/>
            <a:t>Tienen más de un idioma que los idenfica. Disponen de una  lengua compartidad y de un idioma vernáculo.</a:t>
          </a:r>
          <a:endParaRPr lang="it-IT" sz="3200" kern="1200" dirty="0"/>
        </a:p>
      </dsp:txBody>
      <dsp:txXfrm>
        <a:off x="0" y="1021757"/>
        <a:ext cx="8229600" cy="1485225"/>
      </dsp:txXfrm>
    </dsp:sp>
    <dsp:sp modelId="{A0A9B015-EF74-449C-B1E2-E6DBE349A3F0}">
      <dsp:nvSpPr>
        <dsp:cNvPr id="0" name=""/>
        <dsp:cNvSpPr/>
      </dsp:nvSpPr>
      <dsp:spPr>
        <a:xfrm>
          <a:off x="0" y="2506982"/>
          <a:ext cx="8229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100" kern="1200" dirty="0" smtClean="0"/>
            <a:t>Lenguas internacionales</a:t>
          </a:r>
          <a:endParaRPr lang="it-IT" sz="4100" kern="1200" dirty="0"/>
        </a:p>
      </dsp:txBody>
      <dsp:txXfrm>
        <a:off x="48005" y="2554987"/>
        <a:ext cx="8133590" cy="887374"/>
      </dsp:txXfrm>
    </dsp:sp>
    <dsp:sp modelId="{773AD776-D0D3-431C-ACF0-70C643376481}">
      <dsp:nvSpPr>
        <dsp:cNvPr id="0" name=""/>
        <dsp:cNvSpPr/>
      </dsp:nvSpPr>
      <dsp:spPr>
        <a:xfrm>
          <a:off x="0" y="3490367"/>
          <a:ext cx="8229600" cy="997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200" kern="1200" dirty="0" smtClean="0"/>
            <a:t>Un mismo idioma es lengua de comunidades sociales y políticas diversas</a:t>
          </a:r>
          <a:endParaRPr lang="it-IT" sz="3200" kern="1200" dirty="0"/>
        </a:p>
      </dsp:txBody>
      <dsp:txXfrm>
        <a:off x="0" y="3490367"/>
        <a:ext cx="8229600" cy="9972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B902B-0AA1-46E5-834D-97B63F8E4789}">
      <dsp:nvSpPr>
        <dsp:cNvPr id="0" name=""/>
        <dsp:cNvSpPr/>
      </dsp:nvSpPr>
      <dsp:spPr>
        <a:xfrm>
          <a:off x="0" y="23555"/>
          <a:ext cx="8229600" cy="16287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100" kern="1200" dirty="0" smtClean="0"/>
            <a:t>Lengua internacional</a:t>
          </a:r>
          <a:endParaRPr lang="it-IT" sz="4100" kern="1200" dirty="0"/>
        </a:p>
      </dsp:txBody>
      <dsp:txXfrm>
        <a:off x="79508" y="103063"/>
        <a:ext cx="8070584" cy="1469715"/>
      </dsp:txXfrm>
    </dsp:sp>
    <dsp:sp modelId="{86F201F2-48DC-4F99-9EC9-75BE4A5045BA}">
      <dsp:nvSpPr>
        <dsp:cNvPr id="0" name=""/>
        <dsp:cNvSpPr/>
      </dsp:nvSpPr>
      <dsp:spPr>
        <a:xfrm>
          <a:off x="0" y="1770366"/>
          <a:ext cx="8229600" cy="16287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100" kern="1200" dirty="0" smtClean="0"/>
            <a:t>Lengua oficial de instancias internacionales</a:t>
          </a:r>
          <a:endParaRPr lang="it-IT" sz="4100" kern="1200" dirty="0"/>
        </a:p>
      </dsp:txBody>
      <dsp:txXfrm>
        <a:off x="79508" y="1849874"/>
        <a:ext cx="8070584" cy="1469715"/>
      </dsp:txXfrm>
    </dsp:sp>
    <dsp:sp modelId="{325EB4CD-43D6-4A0D-9A8D-9E075E37838D}">
      <dsp:nvSpPr>
        <dsp:cNvPr id="0" name=""/>
        <dsp:cNvSpPr/>
      </dsp:nvSpPr>
      <dsp:spPr>
        <a:xfrm>
          <a:off x="0" y="3399097"/>
          <a:ext cx="8229600" cy="1103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200" kern="1200" dirty="0" smtClean="0"/>
            <a:t>ONU</a:t>
          </a:r>
          <a:endParaRPr lang="it-IT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200" kern="1200" dirty="0" smtClean="0"/>
            <a:t>UE</a:t>
          </a:r>
          <a:endParaRPr lang="it-IT" sz="3200" kern="1200" dirty="0"/>
        </a:p>
      </dsp:txBody>
      <dsp:txXfrm>
        <a:off x="0" y="3399097"/>
        <a:ext cx="8229600" cy="11033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5211B-BAA2-4F68-8181-CD78A9E2AF7E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condiciones</a:t>
          </a:r>
          <a:endParaRPr lang="it-IT" sz="2100" kern="1200" dirty="0"/>
        </a:p>
      </dsp:txBody>
      <dsp:txXfrm>
        <a:off x="0" y="3406931"/>
        <a:ext cx="8229600" cy="603844"/>
      </dsp:txXfrm>
    </dsp:sp>
    <dsp:sp modelId="{C03C03D7-C0F9-4C05-B034-33C99E6F8FA8}">
      <dsp:nvSpPr>
        <dsp:cNvPr id="0" name=""/>
        <dsp:cNvSpPr/>
      </dsp:nvSpPr>
      <dsp:spPr>
        <a:xfrm>
          <a:off x="0" y="3988412"/>
          <a:ext cx="4114799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Sentido  de funcionalidad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Intención de abaratar  los costes operativos de las estructuras multinacionales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 dirty="0"/>
        </a:p>
      </dsp:txBody>
      <dsp:txXfrm>
        <a:off x="0" y="3988412"/>
        <a:ext cx="4114799" cy="514386"/>
      </dsp:txXfrm>
    </dsp:sp>
    <dsp:sp modelId="{E8F2D7A2-99AE-405E-98BA-4FD0135CB6D3}">
      <dsp:nvSpPr>
        <dsp:cNvPr id="0" name=""/>
        <dsp:cNvSpPr/>
      </dsp:nvSpPr>
      <dsp:spPr>
        <a:xfrm>
          <a:off x="4114800" y="3988412"/>
          <a:ext cx="4114799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/>
        </a:p>
      </dsp:txBody>
      <dsp:txXfrm>
        <a:off x="4114800" y="3988412"/>
        <a:ext cx="4114799" cy="514386"/>
      </dsp:txXfrm>
    </dsp:sp>
    <dsp:sp modelId="{1DF65271-1A02-45BE-B93E-1F55C8E25ED3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Lengua de facto</a:t>
          </a:r>
          <a:endParaRPr lang="it-IT" sz="2100" kern="1200" dirty="0"/>
        </a:p>
      </dsp:txBody>
      <dsp:txXfrm rot="-10800000">
        <a:off x="0" y="1703865"/>
        <a:ext cx="8229600" cy="603663"/>
      </dsp:txXfrm>
    </dsp:sp>
    <dsp:sp modelId="{67FC3D2B-8330-4C36-8075-35B5DCF21E28}">
      <dsp:nvSpPr>
        <dsp:cNvPr id="0" name=""/>
        <dsp:cNvSpPr/>
      </dsp:nvSpPr>
      <dsp:spPr>
        <a:xfrm>
          <a:off x="0" y="2307529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Se penetra en las esferas de la maquinaria del trabajo cotidiano de las instituciones (lenguas de trabajo)</a:t>
          </a:r>
          <a:endParaRPr lang="it-IT" sz="900" kern="1200" dirty="0"/>
        </a:p>
      </dsp:txBody>
      <dsp:txXfrm>
        <a:off x="0" y="2307529"/>
        <a:ext cx="4114799" cy="514231"/>
      </dsp:txXfrm>
    </dsp:sp>
    <dsp:sp modelId="{986AF3F3-81EC-41E9-926C-9B824F6AC0C3}">
      <dsp:nvSpPr>
        <dsp:cNvPr id="0" name=""/>
        <dsp:cNvSpPr/>
      </dsp:nvSpPr>
      <dsp:spPr>
        <a:xfrm>
          <a:off x="4114800" y="2307529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Posición relegada del español</a:t>
          </a:r>
          <a:endParaRPr lang="it-IT" sz="900" kern="1200" dirty="0"/>
        </a:p>
      </dsp:txBody>
      <dsp:txXfrm>
        <a:off x="4114800" y="2307529"/>
        <a:ext cx="4114799" cy="514231"/>
      </dsp:txXfrm>
    </dsp:sp>
    <dsp:sp modelId="{E74E4DD9-498D-4DB1-8D88-1D936F7FED40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Lengua </a:t>
          </a:r>
          <a:r>
            <a:rPr lang="es-MX" sz="2100" i="0" kern="1200" dirty="0" smtClean="0"/>
            <a:t>de iure</a:t>
          </a:r>
          <a:endParaRPr lang="it-IT" sz="2100" i="0" kern="1200" dirty="0"/>
        </a:p>
      </dsp:txBody>
      <dsp:txXfrm rot="-10800000">
        <a:off x="0" y="799"/>
        <a:ext cx="8229600" cy="603663"/>
      </dsp:txXfrm>
    </dsp:sp>
    <dsp:sp modelId="{40369096-4457-4F57-94C0-8E58712B88B7}">
      <dsp:nvSpPr>
        <dsp:cNvPr id="0" name=""/>
        <dsp:cNvSpPr/>
      </dsp:nvSpPr>
      <dsp:spPr>
        <a:xfrm>
          <a:off x="0" y="604463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La declaración de oficialidad se disuelve progresivamente a medida que desciende en la jerarquía representativa</a:t>
          </a:r>
          <a:endParaRPr lang="it-IT" sz="900" kern="1200" dirty="0"/>
        </a:p>
      </dsp:txBody>
      <dsp:txXfrm>
        <a:off x="0" y="604463"/>
        <a:ext cx="4114799" cy="514231"/>
      </dsp:txXfrm>
    </dsp:sp>
    <dsp:sp modelId="{B7224F1F-7180-4561-9890-6338D179386E}">
      <dsp:nvSpPr>
        <dsp:cNvPr id="0" name=""/>
        <dsp:cNvSpPr/>
      </dsp:nvSpPr>
      <dsp:spPr>
        <a:xfrm>
          <a:off x="4114800" y="604463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Español bien posicionado</a:t>
          </a:r>
          <a:endParaRPr lang="it-IT" sz="900" kern="1200" dirty="0"/>
        </a:p>
      </dsp:txBody>
      <dsp:txXfrm>
        <a:off x="4114800" y="604463"/>
        <a:ext cx="4114799" cy="5142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0555E-7A34-4C96-972D-F335F5329E44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00" kern="1200" dirty="0" smtClean="0"/>
            <a:t>Inglés lengua de partida, lengua de redacción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00" kern="1200" dirty="0" smtClean="0"/>
            <a:t>Español: lengua de traducción</a:t>
          </a:r>
          <a:endParaRPr lang="it-IT" sz="2700" kern="1200" dirty="0"/>
        </a:p>
      </dsp:txBody>
      <dsp:txXfrm>
        <a:off x="3291839" y="269889"/>
        <a:ext cx="4129750" cy="1616020"/>
      </dsp:txXfrm>
    </dsp:sp>
    <dsp:sp modelId="{B5DE735B-01E5-4CB2-BCE8-55A4D7FEF385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Traducción</a:t>
          </a:r>
          <a:endParaRPr lang="it-IT" sz="3600" kern="1200" dirty="0"/>
        </a:p>
      </dsp:txBody>
      <dsp:txXfrm>
        <a:off x="105183" y="105735"/>
        <a:ext cx="3081474" cy="1944328"/>
      </dsp:txXfrm>
    </dsp:sp>
    <dsp:sp modelId="{A119E0F1-E9B2-49CF-AF2D-0A8580FDCB2B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00" kern="1200" dirty="0" smtClean="0"/>
            <a:t>Distinción entre lenguas pasivas y activas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00" kern="1200" dirty="0" smtClean="0"/>
            <a:t>Español entre las lenguas más usadas</a:t>
          </a:r>
          <a:endParaRPr lang="it-IT" sz="2700" kern="1200" dirty="0"/>
        </a:p>
      </dsp:txBody>
      <dsp:txXfrm>
        <a:off x="3291839" y="2640053"/>
        <a:ext cx="4129750" cy="1616020"/>
      </dsp:txXfrm>
    </dsp:sp>
    <dsp:sp modelId="{76AF8B77-25FE-452E-A6B0-3FF7F36E2C8F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Interpretación</a:t>
          </a:r>
          <a:endParaRPr lang="it-IT" sz="3600" kern="1200" dirty="0"/>
        </a:p>
      </dsp:txBody>
      <dsp:txXfrm>
        <a:off x="105183" y="2475899"/>
        <a:ext cx="3081474" cy="19443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C6307-FFAF-4C50-9FA5-AFCE597A04BC}">
      <dsp:nvSpPr>
        <dsp:cNvPr id="0" name=""/>
        <dsp:cNvSpPr/>
      </dsp:nvSpPr>
      <dsp:spPr>
        <a:xfrm>
          <a:off x="0" y="54358"/>
          <a:ext cx="8229600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Lengua oficial</a:t>
          </a:r>
          <a:endParaRPr lang="it-IT" sz="3700" kern="1200" dirty="0"/>
        </a:p>
      </dsp:txBody>
      <dsp:txXfrm>
        <a:off x="43321" y="97679"/>
        <a:ext cx="8142958" cy="800803"/>
      </dsp:txXfrm>
    </dsp:sp>
    <dsp:sp modelId="{55C3FB8F-3903-4D85-A509-FA6A91827A50}">
      <dsp:nvSpPr>
        <dsp:cNvPr id="0" name=""/>
        <dsp:cNvSpPr/>
      </dsp:nvSpPr>
      <dsp:spPr>
        <a:xfrm>
          <a:off x="0" y="941804"/>
          <a:ext cx="8229600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900" kern="1200" dirty="0" smtClean="0"/>
            <a:t>El español puede utilizarse en toda comunicación originada fuera de las instituciones</a:t>
          </a:r>
          <a:endParaRPr lang="it-IT" sz="2900" kern="1200" dirty="0"/>
        </a:p>
      </dsp:txBody>
      <dsp:txXfrm>
        <a:off x="0" y="941804"/>
        <a:ext cx="8229600" cy="919080"/>
      </dsp:txXfrm>
    </dsp:sp>
    <dsp:sp modelId="{190434EE-6CFF-490E-B7E3-9F6C3FD7778E}">
      <dsp:nvSpPr>
        <dsp:cNvPr id="0" name=""/>
        <dsp:cNvSpPr/>
      </dsp:nvSpPr>
      <dsp:spPr>
        <a:xfrm>
          <a:off x="0" y="1860884"/>
          <a:ext cx="8229600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Lengua de trabajo</a:t>
          </a:r>
          <a:endParaRPr lang="it-IT" sz="3700" kern="1200" dirty="0"/>
        </a:p>
      </dsp:txBody>
      <dsp:txXfrm>
        <a:off x="43321" y="1904205"/>
        <a:ext cx="8142958" cy="800803"/>
      </dsp:txXfrm>
    </dsp:sp>
    <dsp:sp modelId="{41BE0D87-F76B-4BB4-A502-0E81ACAF5673}">
      <dsp:nvSpPr>
        <dsp:cNvPr id="0" name=""/>
        <dsp:cNvSpPr/>
      </dsp:nvSpPr>
      <dsp:spPr>
        <a:xfrm>
          <a:off x="0" y="2748329"/>
          <a:ext cx="8229600" cy="1723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900" kern="1200" dirty="0" smtClean="0"/>
            <a:t>El español se utiliza en el Parlamento Europeo y en el Consejo, pero </a:t>
          </a:r>
          <a:r>
            <a:rPr lang="es-MX" sz="2900" b="1" kern="1200" dirty="0" smtClean="0"/>
            <a:t>no</a:t>
          </a:r>
          <a:r>
            <a:rPr lang="es-MX" sz="2900" kern="1200" dirty="0" smtClean="0"/>
            <a:t> en la Comisión Europea (inglés, francés, alemán), ni en el Tribunal de Justicia (francés).</a:t>
          </a:r>
          <a:endParaRPr lang="it-IT" sz="2900" kern="1200" dirty="0"/>
        </a:p>
      </dsp:txBody>
      <dsp:txXfrm>
        <a:off x="0" y="2748329"/>
        <a:ext cx="8229600" cy="1723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80E2-4377-4549-A4DD-150A247178CD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4223D-C991-47BE-97A8-A1C83350CE46}" type="slidenum">
              <a:rPr lang="it-IT" smtClean="0"/>
              <a:t>‹Nº›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espa</a:t>
            </a:r>
            <a:r>
              <a:rPr lang="es-MX" dirty="0" smtClean="0"/>
              <a:t>ñol en las relaciones internacionales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0754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Posición del español  en la 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Español  es una de las 24 lenguas</a:t>
            </a:r>
          </a:p>
          <a:p>
            <a:pPr lvl="1"/>
            <a:r>
              <a:rPr lang="es-MX" dirty="0" smtClean="0"/>
              <a:t>5ª lengua de la UE por número de hablantes nativos</a:t>
            </a:r>
          </a:p>
          <a:p>
            <a:pPr lvl="1"/>
            <a:r>
              <a:rPr lang="es-MX" dirty="0" smtClean="0"/>
              <a:t>5ª lengua a la que más se traduce</a:t>
            </a:r>
          </a:p>
          <a:p>
            <a:pPr lvl="1"/>
            <a:r>
              <a:rPr lang="es-MX" dirty="0" smtClean="0"/>
              <a:t>5ª </a:t>
            </a:r>
            <a:r>
              <a:rPr lang="es-MX" dirty="0" err="1" smtClean="0"/>
              <a:t>posción</a:t>
            </a:r>
            <a:r>
              <a:rPr lang="es-MX" dirty="0" smtClean="0"/>
              <a:t> en la Comisión Europea</a:t>
            </a:r>
          </a:p>
          <a:p>
            <a:pPr lvl="1"/>
            <a:r>
              <a:rPr lang="es-MX" dirty="0" smtClean="0"/>
              <a:t>3ª como plantilla de intérpretes del servicio de interpretación de la Comisión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Posición del español en la ONU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El español es una de las 6 lenguas oficiales</a:t>
            </a:r>
          </a:p>
          <a:p>
            <a:r>
              <a:rPr lang="es-MX" dirty="0" smtClean="0"/>
              <a:t>3ª posición como lengua de trabajo (en situación formal)</a:t>
            </a:r>
          </a:p>
          <a:p>
            <a:r>
              <a:rPr lang="es-MX" dirty="0" smtClean="0"/>
              <a:t>3ª lengua de redacción de textos originales.</a:t>
            </a:r>
          </a:p>
          <a:p>
            <a:pPr marL="0" indent="0">
              <a:buNone/>
            </a:pPr>
            <a:r>
              <a:rPr lang="es-MX" sz="2800" dirty="0" smtClean="0"/>
              <a:t>La primacía del inglés lleva a cuestionar la condición de “lengua cautiva” del español </a:t>
            </a:r>
          </a:p>
          <a:p>
            <a:r>
              <a:rPr lang="es-MX" sz="2800" dirty="0" smtClean="0"/>
              <a:t>Comunicación institucional interna:</a:t>
            </a:r>
          </a:p>
          <a:p>
            <a:pPr lvl="1"/>
            <a:r>
              <a:rPr lang="es-MX" dirty="0"/>
              <a:t>la intranet de las Naciones Unidas, </a:t>
            </a:r>
            <a:r>
              <a:rPr lang="es-MX" dirty="0" err="1" smtClean="0"/>
              <a:t>iSeek</a:t>
            </a:r>
            <a:endParaRPr lang="es-MX" dirty="0" smtClean="0"/>
          </a:p>
          <a:p>
            <a:pPr lvl="1"/>
            <a:r>
              <a:rPr lang="es-MX" dirty="0" smtClean="0"/>
              <a:t>Cito web de la ONU (61% en el sistema)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69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MX" dirty="0" smtClean="0"/>
              <a:t>Porcentaje uso español oficina ONU- Ginebra</a:t>
            </a:r>
            <a:r>
              <a:rPr lang="es-MX" sz="1200" dirty="0" smtClean="0"/>
              <a:t>						</a:t>
            </a:r>
            <a:r>
              <a:rPr lang="it-IT" sz="1200" dirty="0" smtClean="0"/>
              <a:t>Fernández </a:t>
            </a:r>
            <a:r>
              <a:rPr lang="it-IT" sz="1200" dirty="0" err="1"/>
              <a:t>Vítores</a:t>
            </a:r>
            <a:r>
              <a:rPr lang="it-IT" sz="1200" dirty="0"/>
              <a:t> (2014)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484" y="2311615"/>
            <a:ext cx="8023031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valor de la lengua deriva de:</a:t>
            </a:r>
          </a:p>
          <a:p>
            <a:pPr lvl="2">
              <a:buNone/>
            </a:pPr>
            <a:endParaRPr lang="es-MX" dirty="0" smtClean="0"/>
          </a:p>
          <a:p>
            <a:pPr lvl="2">
              <a:buNone/>
            </a:pPr>
            <a:r>
              <a:rPr lang="es-MX" dirty="0" smtClean="0"/>
              <a:t>Su capacidad comunicativa</a:t>
            </a:r>
          </a:p>
          <a:p>
            <a:pPr lvl="2">
              <a:buNone/>
            </a:pPr>
            <a:r>
              <a:rPr lang="es-MX" dirty="0" smtClean="0"/>
              <a:t>Los componentes de identidad que transmite</a:t>
            </a:r>
          </a:p>
          <a:p>
            <a:pPr lvl="2">
              <a:buNone/>
            </a:pPr>
            <a:r>
              <a:rPr lang="es-MX" dirty="0" smtClean="0"/>
              <a:t>Las transacciones comunicativas </a:t>
            </a:r>
          </a:p>
          <a:p>
            <a:pPr lvl="3">
              <a:buNone/>
            </a:pPr>
            <a:r>
              <a:rPr lang="es-MX" dirty="0" smtClean="0"/>
              <a:t>Demografía</a:t>
            </a:r>
          </a:p>
          <a:p>
            <a:pPr lvl="3">
              <a:buNone/>
            </a:pPr>
            <a:r>
              <a:rPr lang="es-MX" dirty="0" smtClean="0"/>
              <a:t>Potencia económica, científica y cultural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Lengua como identidad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Comunidades sociales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Empleo de las lenguas en instancias internacionales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El reconocimiento oficial en una institución multilateral añade reputación y da mayor valor al carácter internacional de una lengua .</a:t>
            </a:r>
          </a:p>
          <a:p>
            <a:endParaRPr lang="es-MX" dirty="0" smtClean="0"/>
          </a:p>
          <a:p>
            <a:r>
              <a:rPr lang="es-MX" dirty="0" smtClean="0"/>
              <a:t>Instancias multilaterales integradas por Estados diversos de igual peso formal y con diferentes idiomas obliga a un MULTILINGÜISMO.</a:t>
            </a:r>
          </a:p>
          <a:p>
            <a:r>
              <a:rPr lang="es-MX" dirty="0" smtClean="0"/>
              <a:t>Riesgo de parálisis por costes operativos  y funcionalidad de las instituciones.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Doble ventaja del español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español en la 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Cooficialidad limitada cuando se pasa de ámbitos representativos a los más ejecutivos.l</a:t>
            </a:r>
          </a:p>
          <a:p>
            <a:r>
              <a:rPr lang="es-MX" dirty="0" smtClean="0"/>
              <a:t>Regresión: menor peso poblacional en Europa</a:t>
            </a:r>
          </a:p>
          <a:p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643042" y="3357562"/>
            <a:ext cx="1700218" cy="184309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Español</a:t>
            </a:r>
          </a:p>
          <a:p>
            <a:pPr algn="ctr"/>
            <a:r>
              <a:rPr lang="es-MX" dirty="0" smtClean="0"/>
              <a:t>9%  lengua nativa</a:t>
            </a:r>
          </a:p>
          <a:p>
            <a:pPr algn="ctr"/>
            <a:r>
              <a:rPr lang="es-MX" dirty="0" smtClean="0"/>
              <a:t>6% lengua aprendida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5572132" y="3357562"/>
            <a:ext cx="1571636" cy="184309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Alemán</a:t>
            </a:r>
          </a:p>
          <a:p>
            <a:pPr algn="ctr"/>
            <a:r>
              <a:rPr lang="es-MX" dirty="0" smtClean="0"/>
              <a:t>18% lengua nativa</a:t>
            </a:r>
          </a:p>
          <a:p>
            <a:pPr algn="ctr"/>
            <a:r>
              <a:rPr lang="es-MX" dirty="0" smtClean="0"/>
              <a:t>14% lengua aprendida</a:t>
            </a:r>
          </a:p>
          <a:p>
            <a:pPr algn="ctr"/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6929454" y="350043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100 millones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3357554" y="350043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450 millones</a:t>
            </a:r>
            <a:endParaRPr lang="it-IT" dirty="0"/>
          </a:p>
        </p:txBody>
      </p:sp>
      <p:sp>
        <p:nvSpPr>
          <p:cNvPr id="13" name="Triangolo isoscele 12"/>
          <p:cNvSpPr/>
          <p:nvPr/>
        </p:nvSpPr>
        <p:spPr>
          <a:xfrm>
            <a:off x="3071802" y="4714884"/>
            <a:ext cx="142876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20 países</a:t>
            </a:r>
            <a:endParaRPr lang="it-IT" dirty="0"/>
          </a:p>
        </p:txBody>
      </p:sp>
      <p:sp>
        <p:nvSpPr>
          <p:cNvPr id="15" name="Triangolo isoscele 14"/>
          <p:cNvSpPr/>
          <p:nvPr/>
        </p:nvSpPr>
        <p:spPr>
          <a:xfrm>
            <a:off x="6858016" y="4714884"/>
            <a:ext cx="128588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6 países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Lenguas oficiales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6999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Multilingüismo: gestión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517</Words>
  <Application>Microsoft Office PowerPoint</Application>
  <PresentationFormat>Presentación en pantalla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di Office</vt:lpstr>
      <vt:lpstr>El español en las relaciones internacionales</vt:lpstr>
      <vt:lpstr>Introducción</vt:lpstr>
      <vt:lpstr>Lengua como identidad</vt:lpstr>
      <vt:lpstr>Comunidades sociales</vt:lpstr>
      <vt:lpstr>Empleo de las lenguas en instancias internacionales</vt:lpstr>
      <vt:lpstr>Doble ventaja del español</vt:lpstr>
      <vt:lpstr>El español en la UE</vt:lpstr>
      <vt:lpstr>Lenguas oficiales</vt:lpstr>
      <vt:lpstr>Multilingüismo: gestión</vt:lpstr>
      <vt:lpstr>Presentación de PowerPoint</vt:lpstr>
      <vt:lpstr>Posición del español  en la UE</vt:lpstr>
      <vt:lpstr>Posición del español en la ONU</vt:lpstr>
      <vt:lpstr>Porcentaje uso español oficina ONU- Ginebra      Fernández Vítores (2014)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español en las relaciones internacionales</dc:title>
  <dc:creator>Anamaria</dc:creator>
  <cp:lastModifiedBy>anamaria.gonzalez</cp:lastModifiedBy>
  <cp:revision>16</cp:revision>
  <dcterms:created xsi:type="dcterms:W3CDTF">2013-10-15T20:14:24Z</dcterms:created>
  <dcterms:modified xsi:type="dcterms:W3CDTF">2020-10-09T15:45:26Z</dcterms:modified>
</cp:coreProperties>
</file>