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77"/>
  </p:normalViewPr>
  <p:slideViewPr>
    <p:cSldViewPr snapToGrid="0" snapToObjects="1">
      <p:cViewPr varScale="1">
        <p:scale>
          <a:sx n="84" d="100"/>
          <a:sy n="84" d="100"/>
        </p:scale>
        <p:origin x="1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AAE6A3-0122-8242-B3ED-590449D8C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B3034E0-361B-A541-A376-CC2B6277A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9A4727-77FA-1449-952E-482D86414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E13206-B351-F549-A440-07E1AE00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DFF0CF-AD9D-7F40-B8A8-CF66F540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61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99DC5-A647-354A-91B1-D0DC41324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585375-2C14-D540-B19C-046B00C03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585171-1F62-F343-9294-F65A72A2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26288F-1426-A94E-AFFE-3CF6569F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A72852-F9E4-5244-B030-C8D4DA14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44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12F1335-AC64-6E4C-A05C-0689D060C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D5DFD6-83FF-324D-AEAE-61136F9F8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B76C72-4454-6D40-9075-677FD8B1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2DE654-EA40-F146-973E-A3DE48EB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E2AE7F-9C35-2A47-98E0-3BDCBD19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15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7C4614-435A-0F4F-8D8D-CF5DDAE46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54B9A2-5561-E74E-87E3-6AE9B1C52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1BF50E-A194-D944-B28A-D81608C2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860964-A4B0-334D-895A-DD2A223F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3A6E29-7E7C-5C4E-AFA7-340D09B1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53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F36A0-A067-AF47-A268-4422A6058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816C3A-B04B-9148-A660-4EAFF3A27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7A84FF-7150-8340-B754-3C03E62F8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E87F5D-B30C-0547-9B4E-F9AE5ACB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DD8BC8-9A7B-5E42-BF3B-58874B50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5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444F07-27B1-B84C-B882-B88D67E2F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D47A40-036F-5941-BBDA-AC2A7AA2F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974ED8-A33D-0B4B-B7AE-A2CDC9E02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2642FD-6082-6F4C-9B55-95773C50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685303-78AC-544C-A0E7-3D72F6458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6FFF6D-75A1-8F4A-9844-27D84A0D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297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EAD7D4-9B66-CF49-BAD9-02FF7642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53CD6A-F09A-7C4E-9AA9-8D02276FE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10D26E-F0A2-B844-A2F6-B0ED47EA4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FFC0585-2EC1-A74A-B7BB-071E7F4D1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B59488A-6A2B-6640-A8F7-CA7EF27FB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EA959F5-3290-8A4D-829F-89FC2F20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CC45BC-A483-B74C-9196-9C022E6B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5041D8-3E33-144F-9A53-3F522776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55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43FC1-4FC6-024A-BCA6-F179C55B1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3A0AD8-22C1-5840-B07A-198AE95B2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B031D3-34E6-5D40-BA45-1E46F21C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2716E5-F312-BA45-8702-8C0B1002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54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DC3FD6E-8A2B-A045-917D-3A58392A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367F60-A229-B947-8936-B84CBA62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5B3157-84F8-D242-819D-F62120AB4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66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188009-1B27-B641-8FC0-0CF902366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5B1C84-86E4-314A-817E-0C82245F4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F53525-F84D-924B-B302-B46BC6A6D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97F610-8F17-5340-AE50-068945AD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B26656-F026-D14F-B7CA-FC3E1C95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7330B8-A7B7-E244-81C9-6DB39480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6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EB09D7-1482-1543-A631-4A97BEB81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1FD44D-B9BC-634C-8766-C2572DD8D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E44047F-B57E-BD4F-A481-82780BEB9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3B348A-761B-FF49-B0FF-37C12224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5BECA8-4E62-494D-9EDA-776AE3B7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2E41E5-7EA5-5E4A-84C4-09EF22E4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09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BF246F-2FC5-5742-AD9A-3A6F2778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8BB66B-8BAA-434C-A676-719FC1429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317ED0-D164-9341-BC05-AF9B35CFE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5C1D-9734-6542-ADE0-04AA842D6A90}" type="datetimeFigureOut">
              <a:rPr lang="it-IT" smtClean="0"/>
              <a:t>21/10/20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4739F5-22E2-E04E-892E-D1D581D9E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059A96-DD34-6146-8082-83136070C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4961-1943-F447-98CB-C33D0AA623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89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7F5E6F-98EE-D44D-AE25-C5AB18FA3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320" y="1371599"/>
            <a:ext cx="9250680" cy="1879283"/>
          </a:xfrm>
        </p:spPr>
        <p:txBody>
          <a:bodyPr>
            <a:normAutofit/>
          </a:bodyPr>
          <a:lstStyle/>
          <a:p>
            <a:r>
              <a:rPr lang="it-IT" sz="4000" b="1" dirty="0"/>
              <a:t>Le dinamiche del potere pubblico </a:t>
            </a:r>
            <a:br>
              <a:rPr lang="it-IT" sz="4000" b="1" dirty="0"/>
            </a:br>
            <a:r>
              <a:rPr lang="it-IT" sz="4000" b="1" dirty="0"/>
              <a:t>in rapporto agli interessi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07EE0B4-525B-4B49-B8E1-7CC98ECAD8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356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F9A862-8068-5D48-9498-5BDE274B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3635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Qualificazione degli interessi privati e pubblici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3D86F8-99EA-D948-9801-20C1E6A1C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120"/>
            <a:ext cx="10515600" cy="467868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Dal bisogno - all’interesse - all’interesse qualificato </a:t>
            </a:r>
          </a:p>
          <a:p>
            <a:endParaRPr lang="it-IT" dirty="0"/>
          </a:p>
          <a:p>
            <a:r>
              <a:rPr lang="it-IT" dirty="0"/>
              <a:t>La qualificazione degli interessi generali – l’interesse pubblico</a:t>
            </a:r>
          </a:p>
          <a:p>
            <a:endParaRPr lang="it-IT" dirty="0"/>
          </a:p>
          <a:p>
            <a:r>
              <a:rPr lang="it-IT" dirty="0"/>
              <a:t>La qualificazione degli interessi individuali – l’interesse a protezione necessaria</a:t>
            </a:r>
          </a:p>
          <a:p>
            <a:pPr lvl="1"/>
            <a:r>
              <a:rPr lang="it-IT" dirty="0"/>
              <a:t>Il diritto soggettivo </a:t>
            </a:r>
          </a:p>
          <a:p>
            <a:pPr lvl="1"/>
            <a:r>
              <a:rPr lang="it-IT" dirty="0"/>
              <a:t>L’interesse legittimo – l’interesse individuale che »dialoga» con il potere</a:t>
            </a:r>
          </a:p>
          <a:p>
            <a:pPr lvl="2"/>
            <a:r>
              <a:rPr lang="it-IT" dirty="0"/>
              <a:t>Interessi oppositivi</a:t>
            </a:r>
          </a:p>
          <a:p>
            <a:pPr lvl="2"/>
            <a:r>
              <a:rPr lang="it-IT" dirty="0"/>
              <a:t>Interessi </a:t>
            </a:r>
            <a:r>
              <a:rPr lang="it-IT" dirty="0" err="1"/>
              <a:t>pretensivi</a:t>
            </a:r>
            <a:endParaRPr lang="it-IT" dirty="0"/>
          </a:p>
          <a:p>
            <a:pPr marL="914400" lvl="2" indent="0">
              <a:buNone/>
            </a:pPr>
            <a:endParaRPr lang="it-IT" dirty="0"/>
          </a:p>
          <a:p>
            <a:r>
              <a:rPr lang="it-IT" dirty="0"/>
              <a:t>Il riparto di giurisdizione in rapporto agli interessi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860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2F6A1B-EFFF-5848-97BF-9FDFA4AB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La dinamica del potere pubblico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4C6BC-6AF4-814C-B231-EE58FBBC3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690688"/>
            <a:ext cx="10683240" cy="4633912"/>
          </a:xfrm>
        </p:spPr>
        <p:txBody>
          <a:bodyPr>
            <a:normAutofit lnSpcReduction="10000"/>
          </a:bodyPr>
          <a:lstStyle/>
          <a:p>
            <a:r>
              <a:rPr lang="it-IT" dirty="0"/>
              <a:t>Potere autoritativo e situazioni soggettive</a:t>
            </a:r>
          </a:p>
          <a:p>
            <a:pPr lvl="1"/>
            <a:r>
              <a:rPr lang="it-IT" dirty="0"/>
              <a:t>Prima che il potere sia esercitato: la logica della partecipazione</a:t>
            </a:r>
          </a:p>
          <a:p>
            <a:pPr lvl="1"/>
            <a:r>
              <a:rPr lang="it-IT" dirty="0"/>
              <a:t>Dopo che il potere è stato esercitato: il sindacato sugli atti esercizio del potere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Atti ai quali è esteso il regime del provvedimento</a:t>
            </a:r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dirty="0"/>
              <a:t>La procedura di evidenza pubblica: situazioni soggettive e contrattualità</a:t>
            </a:r>
          </a:p>
          <a:p>
            <a:endParaRPr lang="it-IT" dirty="0"/>
          </a:p>
          <a:p>
            <a:r>
              <a:rPr lang="it-IT" dirty="0"/>
              <a:t>Provvedimenti con regime particolare</a:t>
            </a:r>
          </a:p>
          <a:p>
            <a:pPr lvl="1"/>
            <a:r>
              <a:rPr lang="it-IT" dirty="0"/>
              <a:t>Sanzioni amministrative</a:t>
            </a:r>
          </a:p>
          <a:p>
            <a:pPr lvl="1"/>
            <a:r>
              <a:rPr lang="it-IT" dirty="0"/>
              <a:t>Provvedimenti erogativi di servizi</a:t>
            </a:r>
          </a:p>
        </p:txBody>
      </p:sp>
    </p:spTree>
    <p:extLst>
      <p:ext uri="{BB962C8B-B14F-4D97-AF65-F5344CB8AC3E}">
        <p14:creationId xmlns:p14="http://schemas.microsoft.com/office/powerpoint/2010/main" val="1559966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133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Le dinamiche del potere pubblico  in rapporto agli interessi</vt:lpstr>
      <vt:lpstr>Qualificazione degli interessi privati e pubblici</vt:lpstr>
      <vt:lpstr>La dinamica del potere pubblico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dinamiche del potere pubblico in rapporto agli interessi</dc:title>
  <dc:creator>Microsoft Office User</dc:creator>
  <cp:lastModifiedBy>Microsoft Office User</cp:lastModifiedBy>
  <cp:revision>3</cp:revision>
  <dcterms:created xsi:type="dcterms:W3CDTF">2020-10-21T08:58:03Z</dcterms:created>
  <dcterms:modified xsi:type="dcterms:W3CDTF">2020-10-21T09:16:02Z</dcterms:modified>
</cp:coreProperties>
</file>