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0" r:id="rId7"/>
    <p:sldId id="264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s-E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s-E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6EC3-383B-44B4-91D9-A6517EC769F9}" type="datetimeFigureOut">
              <a:rPr lang="es-ES" smtClean="0"/>
              <a:t>05/11/2018</a:t>
            </a:fld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53B5-374F-42E0-96F7-6D5DBE5CC955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51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s-E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s-E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6EC3-383B-44B4-91D9-A6517EC769F9}" type="datetimeFigureOut">
              <a:rPr lang="es-ES" smtClean="0"/>
              <a:t>05/11/2018</a:t>
            </a:fld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53B5-374F-42E0-96F7-6D5DBE5CC955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041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s-E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s-E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6EC3-383B-44B4-91D9-A6517EC769F9}" type="datetimeFigureOut">
              <a:rPr lang="es-ES" smtClean="0"/>
              <a:t>05/11/2018</a:t>
            </a:fld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53B5-374F-42E0-96F7-6D5DBE5CC955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15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s-E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s-E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6EC3-383B-44B4-91D9-A6517EC769F9}" type="datetimeFigureOut">
              <a:rPr lang="es-ES" smtClean="0"/>
              <a:t>05/11/2018</a:t>
            </a:fld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53B5-374F-42E0-96F7-6D5DBE5CC955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006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s-E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6EC3-383B-44B4-91D9-A6517EC769F9}" type="datetimeFigureOut">
              <a:rPr lang="es-ES" smtClean="0"/>
              <a:t>05/11/2018</a:t>
            </a:fld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53B5-374F-42E0-96F7-6D5DBE5CC955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397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s-E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s-E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s-E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6EC3-383B-44B4-91D9-A6517EC769F9}" type="datetimeFigureOut">
              <a:rPr lang="es-ES" smtClean="0"/>
              <a:t>05/11/2018</a:t>
            </a:fld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53B5-374F-42E0-96F7-6D5DBE5CC955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467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s-E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s-E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s-E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6EC3-383B-44B4-91D9-A6517EC769F9}" type="datetimeFigureOut">
              <a:rPr lang="es-ES" smtClean="0"/>
              <a:t>05/11/2018</a:t>
            </a:fld>
            <a:endParaRPr lang="es-E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53B5-374F-42E0-96F7-6D5DBE5CC955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56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s-E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6EC3-383B-44B4-91D9-A6517EC769F9}" type="datetimeFigureOut">
              <a:rPr lang="es-ES" smtClean="0"/>
              <a:t>05/11/2018</a:t>
            </a:fld>
            <a:endParaRPr lang="es-E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53B5-374F-42E0-96F7-6D5DBE5CC955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821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6EC3-383B-44B4-91D9-A6517EC769F9}" type="datetimeFigureOut">
              <a:rPr lang="es-ES" smtClean="0"/>
              <a:t>05/11/2018</a:t>
            </a:fld>
            <a:endParaRPr lang="es-E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53B5-374F-42E0-96F7-6D5DBE5CC955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172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s-E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s-E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6EC3-383B-44B4-91D9-A6517EC769F9}" type="datetimeFigureOut">
              <a:rPr lang="es-ES" smtClean="0"/>
              <a:t>05/11/2018</a:t>
            </a:fld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53B5-374F-42E0-96F7-6D5DBE5CC955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40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s-E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6EC3-383B-44B4-91D9-A6517EC769F9}" type="datetimeFigureOut">
              <a:rPr lang="es-ES" smtClean="0"/>
              <a:t>05/11/2018</a:t>
            </a:fld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53B5-374F-42E0-96F7-6D5DBE5CC955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013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s-E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s-E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76EC3-383B-44B4-91D9-A6517EC769F9}" type="datetimeFigureOut">
              <a:rPr lang="es-ES" smtClean="0"/>
              <a:t>05/11/2018</a:t>
            </a:fld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953B5-374F-42E0-96F7-6D5DBE5CC955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873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spanishunicorn.com/?attachment_id=878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Resultado de imagen para verbo ser e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167" y="1210615"/>
            <a:ext cx="9181176" cy="480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50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verbo ser e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290" y="196015"/>
            <a:ext cx="7122017" cy="649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2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65662"/>
              </p:ext>
            </p:extLst>
          </p:nvPr>
        </p:nvGraphicFramePr>
        <p:xfrm>
          <a:off x="2640170" y="267280"/>
          <a:ext cx="6339044" cy="6339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3" imgW="7715158" imgH="7714896" progId="AcroExch.Document.11">
                  <p:embed/>
                </p:oleObj>
              </mc:Choice>
              <mc:Fallback>
                <p:oleObj name="Acrobat Document" r:id="rId3" imgW="7715158" imgH="7714896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40170" y="267280"/>
                        <a:ext cx="6339044" cy="6339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066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47479" cy="897005"/>
          </a:xfrm>
          <a:solidFill>
            <a:srgbClr val="FF9900"/>
          </a:solidFill>
        </p:spPr>
        <p:txBody>
          <a:bodyPr/>
          <a:lstStyle/>
          <a:p>
            <a:pPr algn="ctr"/>
            <a:r>
              <a:rPr lang="it-IT" b="1" dirty="0" err="1" smtClean="0">
                <a:solidFill>
                  <a:schemeClr val="bg1"/>
                </a:solidFill>
              </a:rPr>
              <a:t>Ejercicios</a:t>
            </a:r>
            <a:r>
              <a:rPr lang="it-IT" b="1" dirty="0" smtClean="0">
                <a:solidFill>
                  <a:schemeClr val="bg1"/>
                </a:solidFill>
              </a:rPr>
              <a:t> SER/ESTAR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b="1" dirty="0"/>
              <a:t>Elige la forma correcta de </a:t>
            </a:r>
            <a:r>
              <a:rPr lang="es-ES" sz="3600" b="1" i="1" dirty="0"/>
              <a:t>ser</a:t>
            </a:r>
            <a:r>
              <a:rPr lang="es-ES" sz="3600" b="1" dirty="0"/>
              <a:t>.</a:t>
            </a:r>
            <a:endParaRPr lang="es-ES" sz="3600" dirty="0"/>
          </a:p>
          <a:p>
            <a:pPr lvl="0"/>
            <a:r>
              <a:rPr lang="es-ES" dirty="0"/>
              <a:t>Miguel y yo </a:t>
            </a:r>
            <a:r>
              <a:rPr lang="es-ES" dirty="0" smtClean="0"/>
              <a:t>……………….</a:t>
            </a:r>
            <a:r>
              <a:rPr lang="es-ES" dirty="0"/>
              <a:t> los primeros de la clasificación.</a:t>
            </a:r>
          </a:p>
          <a:p>
            <a:pPr lvl="0"/>
            <a:r>
              <a:rPr lang="es-ES" dirty="0"/>
              <a:t>Estos alimentos </a:t>
            </a:r>
            <a:r>
              <a:rPr lang="es-ES" dirty="0" smtClean="0"/>
              <a:t>………………..</a:t>
            </a:r>
            <a:r>
              <a:rPr lang="es-ES" dirty="0"/>
              <a:t> para los damnificados.</a:t>
            </a:r>
          </a:p>
          <a:p>
            <a:pPr lvl="0"/>
            <a:r>
              <a:rPr lang="es-ES" dirty="0"/>
              <a:t>¿Puedo ir a tu casa a las diez de la noche </a:t>
            </a:r>
            <a:r>
              <a:rPr lang="es-ES" dirty="0" smtClean="0"/>
              <a:t>o …………</a:t>
            </a:r>
            <a:r>
              <a:rPr lang="es-ES" dirty="0"/>
              <a:t>  muy tarde?</a:t>
            </a:r>
          </a:p>
          <a:p>
            <a:pPr lvl="0"/>
            <a:r>
              <a:rPr lang="es-ES" dirty="0" smtClean="0"/>
              <a:t>¿…………………..</a:t>
            </a:r>
            <a:r>
              <a:rPr lang="es-ES" dirty="0"/>
              <a:t> tú la hermana de Raúl?</a:t>
            </a:r>
          </a:p>
          <a:p>
            <a:pPr lvl="0"/>
            <a:r>
              <a:rPr lang="es-ES" dirty="0" smtClean="0"/>
              <a:t>Los conciertos …………………</a:t>
            </a:r>
            <a:r>
              <a:rPr lang="es-ES" dirty="0"/>
              <a:t>  por toda la ciudad.</a:t>
            </a:r>
          </a:p>
          <a:p>
            <a:r>
              <a:rPr lang="es-ES" b="1" dirty="0"/>
              <a:t>Elige la forma correcta de </a:t>
            </a:r>
            <a:r>
              <a:rPr lang="es-ES" sz="4000" b="1" i="1" dirty="0"/>
              <a:t>estar</a:t>
            </a:r>
            <a:r>
              <a:rPr lang="es-ES" sz="4000" b="1" dirty="0"/>
              <a:t>.</a:t>
            </a:r>
            <a:endParaRPr lang="es-ES" sz="4000" dirty="0"/>
          </a:p>
          <a:p>
            <a:pPr lvl="0"/>
            <a:r>
              <a:rPr lang="es-ES" dirty="0"/>
              <a:t>Tú  </a:t>
            </a:r>
            <a:r>
              <a:rPr lang="es-ES" dirty="0" smtClean="0"/>
              <a:t>…………………….muy </a:t>
            </a:r>
            <a:r>
              <a:rPr lang="es-ES" dirty="0"/>
              <a:t>cansado; deberías dormir.</a:t>
            </a:r>
          </a:p>
          <a:p>
            <a:pPr lvl="0"/>
            <a:r>
              <a:rPr lang="es-ES" dirty="0" smtClean="0"/>
              <a:t>Yo …..muy enfermo.</a:t>
            </a:r>
            <a:endParaRPr lang="es-ES" dirty="0"/>
          </a:p>
          <a:p>
            <a:pPr lvl="0"/>
            <a:r>
              <a:rPr lang="es-ES" dirty="0" smtClean="0"/>
              <a:t>Mis amigas </a:t>
            </a:r>
            <a:r>
              <a:rPr lang="es-ES" dirty="0"/>
              <a:t> </a:t>
            </a:r>
            <a:r>
              <a:rPr lang="es-ES" dirty="0" smtClean="0"/>
              <a:t>……… en la playa.</a:t>
            </a:r>
            <a:endParaRPr lang="es-ES" dirty="0"/>
          </a:p>
          <a:p>
            <a:pPr lvl="0"/>
            <a:r>
              <a:rPr lang="es-ES" dirty="0"/>
              <a:t>¿En qué </a:t>
            </a:r>
            <a:r>
              <a:rPr lang="es-ES" dirty="0" smtClean="0"/>
              <a:t>mes………..</a:t>
            </a:r>
            <a:r>
              <a:rPr lang="es-ES" dirty="0"/>
              <a:t> ?</a:t>
            </a:r>
          </a:p>
          <a:p>
            <a:pPr lvl="0"/>
            <a:r>
              <a:rPr lang="es-ES" dirty="0" smtClean="0"/>
              <a:t>Yo……..</a:t>
            </a:r>
            <a:r>
              <a:rPr lang="es-ES" dirty="0"/>
              <a:t>  en </a:t>
            </a:r>
            <a:r>
              <a:rPr lang="es-ES" dirty="0" smtClean="0"/>
              <a:t>clase.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023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417935" cy="948520"/>
          </a:xfrm>
          <a:solidFill>
            <a:srgbClr val="FF9900"/>
          </a:solidFill>
        </p:spPr>
        <p:txBody>
          <a:bodyPr>
            <a:normAutofit/>
          </a:bodyPr>
          <a:lstStyle/>
          <a:p>
            <a:pPr algn="ctr"/>
            <a:r>
              <a:rPr lang="it-IT" sz="4800" dirty="0" smtClean="0">
                <a:solidFill>
                  <a:schemeClr val="bg1"/>
                </a:solidFill>
              </a:rPr>
              <a:t>Ser y </a:t>
            </a:r>
            <a:r>
              <a:rPr lang="it-IT" sz="4800" dirty="0" err="1" smtClean="0">
                <a:solidFill>
                  <a:schemeClr val="bg1"/>
                </a:solidFill>
              </a:rPr>
              <a:t>Estar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32149" y="1790162"/>
            <a:ext cx="7945192" cy="4546244"/>
          </a:xfrm>
        </p:spPr>
        <p:txBody>
          <a:bodyPr>
            <a:normAutofit fontScale="77500" lnSpcReduction="20000"/>
          </a:bodyPr>
          <a:lstStyle/>
          <a:p>
            <a:endParaRPr lang="es-ES" dirty="0"/>
          </a:p>
          <a:p>
            <a:r>
              <a:rPr lang="es-ES" dirty="0"/>
              <a:t> </a:t>
            </a:r>
            <a:r>
              <a:rPr lang="es-ES" dirty="0" smtClean="0"/>
              <a:t>María </a:t>
            </a:r>
            <a:r>
              <a:rPr lang="es-ES" dirty="0"/>
              <a:t>_______ alta, no ______ baja. </a:t>
            </a:r>
          </a:p>
          <a:p>
            <a:pPr lvl="0"/>
            <a:r>
              <a:rPr lang="es-ES" dirty="0" smtClean="0"/>
              <a:t>Nosotros____________</a:t>
            </a:r>
            <a:r>
              <a:rPr lang="es-ES" dirty="0"/>
              <a:t> en el </a:t>
            </a:r>
            <a:r>
              <a:rPr lang="es-ES" dirty="0" smtClean="0"/>
              <a:t>cine.</a:t>
            </a:r>
          </a:p>
          <a:p>
            <a:pPr lvl="0"/>
            <a:r>
              <a:rPr lang="es-ES" dirty="0" smtClean="0"/>
              <a:t>Paola </a:t>
            </a:r>
            <a:r>
              <a:rPr lang="es-ES" dirty="0"/>
              <a:t>_______ cansada. </a:t>
            </a:r>
          </a:p>
          <a:p>
            <a:pPr lvl="0"/>
            <a:r>
              <a:rPr lang="es-ES" dirty="0" smtClean="0"/>
              <a:t>El </a:t>
            </a:r>
            <a:r>
              <a:rPr lang="es-ES" dirty="0"/>
              <a:t>libro _________ encima de la mesa </a:t>
            </a:r>
            <a:endParaRPr lang="es-ES" dirty="0" smtClean="0"/>
          </a:p>
          <a:p>
            <a:pPr lvl="0"/>
            <a:r>
              <a:rPr lang="es-ES" dirty="0" smtClean="0"/>
              <a:t>El </a:t>
            </a:r>
            <a:r>
              <a:rPr lang="es-ES" dirty="0"/>
              <a:t>profesor no ________ en la </a:t>
            </a:r>
            <a:r>
              <a:rPr lang="es-ES" dirty="0" smtClean="0"/>
              <a:t>escuela.</a:t>
            </a:r>
          </a:p>
          <a:p>
            <a:pPr lvl="0"/>
            <a:r>
              <a:rPr lang="es-ES" dirty="0" smtClean="0"/>
              <a:t>El </a:t>
            </a:r>
            <a:r>
              <a:rPr lang="es-ES" dirty="0"/>
              <a:t>señor Gómez _________ de Bélgica. </a:t>
            </a:r>
          </a:p>
          <a:p>
            <a:r>
              <a:rPr lang="es-ES" b="1" dirty="0" smtClean="0"/>
              <a:t> </a:t>
            </a:r>
            <a:r>
              <a:rPr lang="es-ES" dirty="0"/>
              <a:t>Caracas _________ en Venezuela. </a:t>
            </a:r>
            <a:endParaRPr lang="es-ES" dirty="0" smtClean="0"/>
          </a:p>
          <a:p>
            <a:r>
              <a:rPr lang="es-ES" b="1" dirty="0" smtClean="0"/>
              <a:t> </a:t>
            </a:r>
            <a:r>
              <a:rPr lang="es-ES" dirty="0"/>
              <a:t>Mi prima _________trabajando en la oficina. </a:t>
            </a:r>
            <a:endParaRPr lang="es-ES" dirty="0" smtClean="0"/>
          </a:p>
          <a:p>
            <a:r>
              <a:rPr lang="es-ES" dirty="0" smtClean="0"/>
              <a:t>Mis </a:t>
            </a:r>
            <a:r>
              <a:rPr lang="es-ES" dirty="0"/>
              <a:t>hermanos _________ estudiando español. </a:t>
            </a:r>
          </a:p>
          <a:p>
            <a:r>
              <a:rPr lang="es-ES" b="1" dirty="0" smtClean="0"/>
              <a:t> </a:t>
            </a:r>
            <a:r>
              <a:rPr lang="es-ES" dirty="0"/>
              <a:t>________ la una y </a:t>
            </a:r>
            <a:r>
              <a:rPr lang="es-ES" dirty="0" smtClean="0"/>
              <a:t>treinta</a:t>
            </a:r>
          </a:p>
          <a:p>
            <a:r>
              <a:rPr lang="es-ES" dirty="0" smtClean="0"/>
              <a:t>¿Dónde </a:t>
            </a:r>
            <a:r>
              <a:rPr lang="es-ES" dirty="0"/>
              <a:t>________ los chicos? </a:t>
            </a: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97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24386" y="953037"/>
            <a:ext cx="6029414" cy="5223926"/>
          </a:xfrm>
        </p:spPr>
        <p:txBody>
          <a:bodyPr>
            <a:normAutofit fontScale="77500" lnSpcReduction="20000"/>
          </a:bodyPr>
          <a:lstStyle/>
          <a:p>
            <a:r>
              <a:rPr lang="es-ES" b="1" dirty="0"/>
              <a:t>Con tener podemos expresar:</a:t>
            </a:r>
            <a:endParaRPr lang="es-ES" dirty="0"/>
          </a:p>
          <a:p>
            <a:pPr marL="0" indent="0">
              <a:buNone/>
            </a:pPr>
            <a:r>
              <a:rPr lang="es-ES" b="1" dirty="0" smtClean="0"/>
              <a:t>1</a:t>
            </a:r>
            <a:r>
              <a:rPr lang="es-ES" b="1" dirty="0"/>
              <a:t>: posesión</a:t>
            </a:r>
            <a:endParaRPr lang="es-ES" dirty="0"/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r>
              <a:rPr lang="es-ES" i="1" dirty="0"/>
              <a:t>Tengo un coche rojo. </a:t>
            </a:r>
            <a:r>
              <a:rPr lang="es-ES" dirty="0"/>
              <a:t/>
            </a:r>
            <a:br>
              <a:rPr lang="es-ES" dirty="0"/>
            </a:br>
            <a:r>
              <a:rPr lang="es-ES" i="1" dirty="0"/>
              <a:t>Tienes un teléfono barato. </a:t>
            </a:r>
            <a:r>
              <a:rPr lang="es-ES" dirty="0"/>
              <a:t/>
            </a:r>
            <a:br>
              <a:rPr lang="es-ES" dirty="0"/>
            </a:br>
            <a:r>
              <a:rPr lang="es-ES" i="1" dirty="0"/>
              <a:t>José tiene un perro blanco. </a:t>
            </a:r>
            <a:endParaRPr lang="es-ES" dirty="0"/>
          </a:p>
          <a:p>
            <a:pPr marL="0" indent="0">
              <a:buNone/>
            </a:pPr>
            <a:r>
              <a:rPr lang="es-ES" b="1" dirty="0"/>
              <a:t>2:  edad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	</a:t>
            </a:r>
            <a:r>
              <a:rPr lang="es-ES" b="1" dirty="0"/>
              <a:t/>
            </a:r>
            <a:br>
              <a:rPr lang="es-ES" b="1" dirty="0"/>
            </a:br>
            <a:r>
              <a:rPr lang="es-ES" i="1" dirty="0"/>
              <a:t>Tengo 26 años.</a:t>
            </a:r>
            <a:br>
              <a:rPr lang="es-ES" i="1" dirty="0"/>
            </a:br>
            <a:r>
              <a:rPr lang="es-ES" i="1" dirty="0"/>
              <a:t>Mi amiga tiene 24 años.</a:t>
            </a:r>
            <a:br>
              <a:rPr lang="es-ES" i="1" dirty="0"/>
            </a:br>
            <a:r>
              <a:rPr lang="es-ES" i="1" dirty="0"/>
              <a:t>Nuestra abuela no tiene 90 años.</a:t>
            </a:r>
            <a:endParaRPr lang="es-ES" dirty="0"/>
          </a:p>
          <a:p>
            <a:pPr marL="0" indent="0">
              <a:buNone/>
            </a:pPr>
            <a:r>
              <a:rPr lang="es-ES" b="1" dirty="0"/>
              <a:t>3: </a:t>
            </a:r>
            <a:r>
              <a:rPr lang="es-ES" b="1" dirty="0" smtClean="0"/>
              <a:t>obligación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b="1" dirty="0" smtClean="0"/>
              <a:t>“tener </a:t>
            </a:r>
            <a:r>
              <a:rPr lang="es-ES" b="1" dirty="0"/>
              <a:t>que + infinitivo”</a:t>
            </a:r>
            <a:endParaRPr lang="es-ES" dirty="0"/>
          </a:p>
          <a:p>
            <a:pPr marL="0" indent="0">
              <a:buNone/>
            </a:pPr>
            <a:r>
              <a:rPr lang="es-ES" i="1" dirty="0" smtClean="0"/>
              <a:t>Tengo </a:t>
            </a:r>
            <a:r>
              <a:rPr lang="es-ES" i="1" dirty="0"/>
              <a:t>que trabajar por la tarde. </a:t>
            </a:r>
            <a:r>
              <a:rPr lang="es-ES" dirty="0"/>
              <a:t/>
            </a:r>
            <a:br>
              <a:rPr lang="es-ES" dirty="0"/>
            </a:br>
            <a:r>
              <a:rPr lang="es-ES" i="1" dirty="0"/>
              <a:t>Gabriel tiene que beber más agua. </a:t>
            </a:r>
            <a:r>
              <a:rPr lang="es-ES" dirty="0"/>
              <a:t/>
            </a:r>
            <a:br>
              <a:rPr lang="es-ES" dirty="0"/>
            </a:br>
            <a:r>
              <a:rPr lang="es-ES" i="1" dirty="0"/>
              <a:t>En la escuela tenemos que estudiar mucho. </a:t>
            </a:r>
            <a:endParaRPr lang="es-ES" dirty="0"/>
          </a:p>
          <a:p>
            <a:endParaRPr lang="es-ES" dirty="0"/>
          </a:p>
        </p:txBody>
      </p:sp>
      <p:pic>
        <p:nvPicPr>
          <p:cNvPr id="5" name="Immagine 4" descr="el verbo tener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35" y="1571223"/>
            <a:ext cx="5041051" cy="312714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e 5"/>
          <p:cNvSpPr/>
          <p:nvPr/>
        </p:nvSpPr>
        <p:spPr>
          <a:xfrm>
            <a:off x="1094704" y="3541689"/>
            <a:ext cx="1596980" cy="146819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491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731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it-IT" sz="4800" b="1" dirty="0" err="1" smtClean="0">
                <a:solidFill>
                  <a:schemeClr val="bg1"/>
                </a:solidFill>
              </a:rPr>
              <a:t>Ejercicios</a:t>
            </a:r>
            <a:r>
              <a:rPr lang="it-IT" sz="4800" b="1" dirty="0" smtClean="0">
                <a:solidFill>
                  <a:schemeClr val="bg1"/>
                </a:solidFill>
              </a:rPr>
              <a:t> Tener</a:t>
            </a:r>
            <a:endParaRPr lang="es-ES" sz="48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  <a:p>
            <a:r>
              <a:rPr lang="es-ES" dirty="0"/>
              <a:t>Ellos </a:t>
            </a:r>
            <a:r>
              <a:rPr lang="es-ES" dirty="0" smtClean="0"/>
              <a:t>……………veinte </a:t>
            </a:r>
            <a:r>
              <a:rPr lang="es-ES" dirty="0"/>
              <a:t>años. </a:t>
            </a:r>
          </a:p>
          <a:p>
            <a:r>
              <a:rPr lang="es-ES" dirty="0" smtClean="0"/>
              <a:t> </a:t>
            </a:r>
            <a:r>
              <a:rPr lang="es-ES" dirty="0"/>
              <a:t>Marieta y tú </a:t>
            </a:r>
            <a:r>
              <a:rPr lang="es-ES" dirty="0" smtClean="0"/>
              <a:t>…………….que </a:t>
            </a:r>
            <a:r>
              <a:rPr lang="es-ES" dirty="0"/>
              <a:t>venir a visitarme. </a:t>
            </a:r>
          </a:p>
          <a:p>
            <a:r>
              <a:rPr lang="es-ES" dirty="0" smtClean="0"/>
              <a:t>Tu </a:t>
            </a:r>
            <a:r>
              <a:rPr lang="es-ES" dirty="0"/>
              <a:t>padre y yo </a:t>
            </a:r>
            <a:r>
              <a:rPr lang="es-ES" dirty="0" smtClean="0"/>
              <a:t>os…………….. </a:t>
            </a:r>
            <a:r>
              <a:rPr lang="es-ES" dirty="0"/>
              <a:t>dicho que no andéis descalzos. </a:t>
            </a:r>
          </a:p>
          <a:p>
            <a:r>
              <a:rPr lang="es-ES" dirty="0" smtClean="0"/>
              <a:t>Yo………………… </a:t>
            </a:r>
            <a:r>
              <a:rPr lang="es-ES" dirty="0"/>
              <a:t>que estudiar más para el examen. </a:t>
            </a:r>
          </a:p>
          <a:p>
            <a:r>
              <a:rPr lang="es-ES" dirty="0" smtClean="0"/>
              <a:t>Francisco………………. </a:t>
            </a:r>
            <a:r>
              <a:rPr lang="es-ES" dirty="0"/>
              <a:t>un coche nuevo. </a:t>
            </a:r>
          </a:p>
          <a:p>
            <a:r>
              <a:rPr lang="es-ES" dirty="0"/>
              <a:t>Cuando terminemos de vestirnos, tu hermano y </a:t>
            </a:r>
            <a:r>
              <a:rPr lang="es-ES"/>
              <a:t>yo </a:t>
            </a:r>
            <a:r>
              <a:rPr lang="es-ES" smtClean="0"/>
              <a:t>….que </a:t>
            </a:r>
            <a:r>
              <a:rPr lang="es-ES" dirty="0"/>
              <a:t>ir al médico. 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56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81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Acrobat Document</vt:lpstr>
      <vt:lpstr>Presentazione standard di PowerPoint</vt:lpstr>
      <vt:lpstr>Presentazione standard di PowerPoint</vt:lpstr>
      <vt:lpstr>Presentazione standard di PowerPoint</vt:lpstr>
      <vt:lpstr>Ejercicios SER/ESTAR</vt:lpstr>
      <vt:lpstr>Ser y Estar</vt:lpstr>
      <vt:lpstr>Presentazione standard di PowerPoint</vt:lpstr>
      <vt:lpstr>Ejercicios Tener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7</cp:revision>
  <dcterms:created xsi:type="dcterms:W3CDTF">2018-10-04T10:11:00Z</dcterms:created>
  <dcterms:modified xsi:type="dcterms:W3CDTF">2018-11-05T08:22:34Z</dcterms:modified>
</cp:coreProperties>
</file>