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77"/>
  </p:normalViewPr>
  <p:slideViewPr>
    <p:cSldViewPr snapToGrid="0" snapToObjects="1">
      <p:cViewPr varScale="1">
        <p:scale>
          <a:sx n="84" d="100"/>
          <a:sy n="84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4917DB-A4E8-CC4D-B185-1FAB9E97F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82E3FC-1DB4-6045-91E8-7882DB6D9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9EC206-C85F-344C-9179-542ED6D9D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EA94E3-FE19-D74C-9AD3-C4047F6E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5C8CD1-04BA-4E48-B504-93521CC1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09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868AA6-E2C6-354A-9D59-205E0E854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628748-BE7A-554E-9417-F5A140C44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985948-1B37-9D41-BFDB-3B820702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677B1F-60FB-E249-B9E3-CEDD14519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1E3683-B5CE-F642-8428-122FA6C6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47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836114F-B9F1-1440-B5A4-3C5BEB885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58272C-C6F8-8F4D-B2E0-53D8D0705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C163F3-1A15-4F42-A1EC-01ABFC38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C52298-07A6-924B-8EE0-400287F20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9D6939-B323-A24B-9165-B24C9083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99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83D182-7808-D34D-B91E-9A8DACDB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8BB192-11B1-374B-8096-3B6676423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1D08F2-74CE-5740-A872-91A7906A8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FFA20E-437A-F641-A985-A8025952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9F818D-2812-B843-A37C-A5F91439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25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38D412-DAEF-DB4E-B31E-3F194AA72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A506CC-7BC8-AB41-95FF-B55453F12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022D5D-8977-4C40-834A-E5206BF7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D88FD5-73CC-BC48-BE91-6F7C979EF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DEDB34-1ADF-4541-BCCB-AAF103DE6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38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88A0E1-258B-7942-8709-CAA6F3186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F41963-98B6-234C-83F5-F21F94879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359F39-C1F8-6A42-93CE-12885E87C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0C230F-9953-344B-9028-7FAA5C24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06D518-1A35-1B4F-B532-6815B012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58D7DE-24D1-F142-AFF5-E4BD4747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52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C7A0A5-B9F3-5D48-B093-97473ADE7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E3C569-8C5B-C64C-9167-924E453CC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E7E575C-CCB9-DB42-BD49-BA29BD9D1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677278-9154-964E-BA3C-37BA96DB7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943A318-A979-F24A-A27D-B12260043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E4712CE-2704-4C47-B2F7-27217B7B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AE25F62-C462-6B43-9F3C-058AF747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DEA3FFB-CFEC-DA42-97A8-B39D13AB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86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AF67A9-F7C6-A64D-BC4D-F9F5CC587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FE3040F-3FD5-274D-B9B5-7AF1664B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2FEE235-9764-7447-A431-76D4EDD9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8C32E2-3258-754E-8BC1-C0831065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735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71BE62E-66DD-8E4E-9A1B-D3C495D24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9C9C66B-2A59-AF49-A51F-FF226DDD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CC584A-1F2C-CD42-B1AF-13EE89A2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07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19C306-8358-DF49-A94A-E298B49BA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CBC6-7168-494D-8268-A35BAF760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FFA9CF-7F4B-FB48-A1A8-00BF2B089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2D5180-7C89-3C4F-BF06-60A8C8D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9060D4-8464-0C4A-B637-BE3DE616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30D7F6-AF4D-9F40-A27A-3347E327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42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79AE0B-FF65-CF44-8CD0-640959302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F1833DB-3723-2543-A5E1-A9BBF50A11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20457F-59C0-2443-A082-21709AF46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0525CB-D065-824C-B9E6-CEC48C382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556313-9AF3-7E49-89D0-3455CA8DB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147DB1-6C02-B142-B8B2-55CDE225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159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C79555A-EDA5-D64D-8CA9-E6D26267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5154C4-8085-354E-A240-169D8CF69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3B5078-10BD-614F-8052-00ADCCDB49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1AB21-7E5C-FF45-8175-68D8E46AC53A}" type="datetimeFigureOut">
              <a:rPr lang="it-IT" smtClean="0"/>
              <a:t>26/10/20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6D2F35-389A-4945-8EBD-9ACD5FC72D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55CA06-4445-5042-A1E0-47FCBBAD6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D7485-7532-AD4A-81E2-AC7A964B98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351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1A2E52-387C-654E-B2C6-6A9F03741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PROVVEDIMENTO AMMINISTRATIVO:</a:t>
            </a:r>
            <a:br>
              <a:rPr lang="it-IT" sz="4000" b="1" dirty="0"/>
            </a:br>
            <a:r>
              <a:rPr lang="it-IT" sz="4000" b="1" dirty="0"/>
              <a:t>CARATTERI E TIPOLOGIE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E94F07-63C4-2644-8E80-E3452170CD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8200"/>
            <a:ext cx="9144000" cy="609600"/>
          </a:xfrm>
        </p:spPr>
        <p:txBody>
          <a:bodyPr/>
          <a:lstStyle/>
          <a:p>
            <a:pPr algn="just"/>
            <a:r>
              <a:rPr lang="it-IT" dirty="0"/>
              <a:t>Rossi – PP. 348/350 – 338/344 </a:t>
            </a:r>
          </a:p>
        </p:txBody>
      </p:sp>
    </p:spTree>
    <p:extLst>
      <p:ext uri="{BB962C8B-B14F-4D97-AF65-F5344CB8AC3E}">
        <p14:creationId xmlns:p14="http://schemas.microsoft.com/office/powerpoint/2010/main" val="4273817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4F69F-1473-9748-96C4-137497865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/>
              <a:t>NOZIONE DI PROVVEDIMENTO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F933C6-6B35-AD4B-8362-76C301849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it-IT" dirty="0"/>
              <a:t>Provvedimento amministrativo -  atto unilaterale che produce effetti sui terzi</a:t>
            </a:r>
          </a:p>
          <a:p>
            <a:endParaRPr lang="it-IT" dirty="0"/>
          </a:p>
          <a:p>
            <a:r>
              <a:rPr lang="it-IT" dirty="0"/>
              <a:t>Il provvedimento rispetto al contratto e rispetto alla sentenza </a:t>
            </a:r>
          </a:p>
          <a:p>
            <a:endParaRPr lang="it-IT" dirty="0"/>
          </a:p>
          <a:p>
            <a:r>
              <a:rPr lang="it-IT" dirty="0"/>
              <a:t>Provvedimenti e meri atti amministrativi</a:t>
            </a:r>
          </a:p>
          <a:p>
            <a:endParaRPr lang="it-IT" dirty="0"/>
          </a:p>
          <a:p>
            <a:r>
              <a:rPr lang="it-IT" dirty="0"/>
              <a:t>Provvedimento e procedimento – stessa tipologia in rapporto al tipo di potere esercitato</a:t>
            </a:r>
          </a:p>
        </p:txBody>
      </p:sp>
    </p:spTree>
    <p:extLst>
      <p:ext uri="{BB962C8B-B14F-4D97-AF65-F5344CB8AC3E}">
        <p14:creationId xmlns:p14="http://schemas.microsoft.com/office/powerpoint/2010/main" val="35776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2B1AAD-B114-A34F-A413-F51B95B32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pPr algn="ctr"/>
            <a:r>
              <a:rPr lang="it-IT" dirty="0"/>
              <a:t>CARATTERISTICHE DEL PROVVEDIMENTO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E3B069-6AE8-C646-A115-F4F36FD8F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/>
          </a:bodyPr>
          <a:lstStyle/>
          <a:p>
            <a:r>
              <a:rPr lang="it-IT" sz="3200" dirty="0"/>
              <a:t>Tipicità – (questione degli elementi essenziali)</a:t>
            </a:r>
          </a:p>
          <a:p>
            <a:endParaRPr lang="it-IT" sz="3200" dirty="0"/>
          </a:p>
          <a:p>
            <a:r>
              <a:rPr lang="it-IT" sz="3200" dirty="0" err="1"/>
              <a:t>Autoritatività</a:t>
            </a:r>
            <a:endParaRPr lang="it-IT" sz="3200" dirty="0"/>
          </a:p>
          <a:p>
            <a:endParaRPr lang="it-IT" sz="3200" dirty="0"/>
          </a:p>
          <a:p>
            <a:r>
              <a:rPr lang="it-IT" sz="3200" dirty="0"/>
              <a:t>Esecutività e esecutorietà</a:t>
            </a:r>
          </a:p>
          <a:p>
            <a:endParaRPr lang="it-IT" sz="3200" dirty="0"/>
          </a:p>
          <a:p>
            <a:r>
              <a:rPr lang="it-IT" sz="3200" dirty="0"/>
              <a:t>Efficacia</a:t>
            </a:r>
          </a:p>
        </p:txBody>
      </p:sp>
    </p:spTree>
    <p:extLst>
      <p:ext uri="{BB962C8B-B14F-4D97-AF65-F5344CB8AC3E}">
        <p14:creationId xmlns:p14="http://schemas.microsoft.com/office/powerpoint/2010/main" val="346487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7178CA-8571-2746-813D-1C165D4A2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/>
              <a:t>TIPOLOGIE DI PROVVEDIMENTI (E PROCEDIMENTI)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7D4721-4C9E-7A4A-8969-B1EF0A4B4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AMPLIATIVI</a:t>
            </a:r>
          </a:p>
          <a:p>
            <a:pPr lvl="1"/>
            <a:r>
              <a:rPr lang="it-IT" dirty="0"/>
              <a:t>AUTORIZZATORI – rimozione di un limite all’esercizio di un diritto </a:t>
            </a:r>
          </a:p>
          <a:p>
            <a:pPr lvl="1"/>
            <a:r>
              <a:rPr lang="it-IT" dirty="0"/>
              <a:t>CONCESSORI – esercizio di un diritto della </a:t>
            </a:r>
            <a:r>
              <a:rPr lang="it-IT" dirty="0" err="1"/>
              <a:t>pa</a:t>
            </a:r>
            <a:r>
              <a:rPr lang="it-IT" dirty="0"/>
              <a:t> o prima non esistente</a:t>
            </a:r>
          </a:p>
          <a:p>
            <a:endParaRPr lang="it-IT" dirty="0"/>
          </a:p>
          <a:p>
            <a:r>
              <a:rPr lang="it-IT" dirty="0"/>
              <a:t>RESTRITTIVI</a:t>
            </a:r>
          </a:p>
          <a:p>
            <a:pPr lvl="1"/>
            <a:r>
              <a:rPr lang="it-IT" dirty="0"/>
              <a:t>ABLATORI – sottraggono un bene per un preminente interesse pubblico</a:t>
            </a:r>
          </a:p>
          <a:p>
            <a:pPr lvl="1"/>
            <a:r>
              <a:rPr lang="it-IT" dirty="0"/>
              <a:t>SANZIONATORI – hanno come presupposto un illecito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/>
              <a:t>DICHIARATIVI</a:t>
            </a:r>
          </a:p>
          <a:p>
            <a:pPr lvl="1"/>
            <a:r>
              <a:rPr lang="it-IT" dirty="0"/>
              <a:t>CERTIFICATIVI</a:t>
            </a:r>
          </a:p>
          <a:p>
            <a:pPr lvl="1"/>
            <a:r>
              <a:rPr lang="it-IT" dirty="0"/>
              <a:t>DI ACCERTAMENTO DI STATI E QUALITÀ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5743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127</Words>
  <Application>Microsoft Macintosh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IL PROVVEDIMENTO AMMINISTRATIVO: CARATTERI E TIPOLOGIE</vt:lpstr>
      <vt:lpstr>NOZIONE DI PROVVEDIMENTO</vt:lpstr>
      <vt:lpstr>CARATTERISTICHE DEL PROVVEDIMENTO</vt:lpstr>
      <vt:lpstr>TIPOLOGIE DI PROVVEDIMENTI (E PROCEDIMENTI)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PROVVEDIMENTO AMMINISTRATIVO: CARATTERI E TIPOLOGIE</dc:title>
  <dc:creator>Microsoft Office User</dc:creator>
  <cp:lastModifiedBy>Microsoft Office User</cp:lastModifiedBy>
  <cp:revision>2</cp:revision>
  <dcterms:created xsi:type="dcterms:W3CDTF">2020-10-26T14:48:51Z</dcterms:created>
  <dcterms:modified xsi:type="dcterms:W3CDTF">2020-10-26T15:02:29Z</dcterms:modified>
</cp:coreProperties>
</file>