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8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2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3934FD-A9E7-4949-BA28-1E482FEB3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767D95-D93C-A74A-A49B-7F0BE789E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EE630A-1C9E-4846-A03F-F38F02FC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34ED28-2CBF-9E48-B96A-788CC9E7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433767-1025-A34C-AF6B-E719381F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30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E1CBF8-CE8D-A246-B814-DD5C2340B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69705F2-6CEF-E045-A18C-8BBC75F49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51844D-E98D-714C-AD66-7C29EA85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68DCA5-5E9E-F943-A186-701A6DC93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7095A7-D9CD-ED47-84CF-B72C6DA83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86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28B06CA-8E0C-E449-8A8E-76DF3AA8B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65B683E-BB01-BD44-8831-7E14DF7A8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EB21E0-90C2-E546-9FF3-9D2736365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F24992-3E2D-C444-85EE-D893F0BE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850010-A122-4441-8289-379F3E6F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95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5220B3-AD6F-C94E-AB54-40DE99BD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6460D5-8CC3-7E4C-BB8E-AFA3B42E5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BB0435-BAB0-1843-9874-AA8591F3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7D3F9D-E80E-B144-B54A-A0EDDE192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8689DE-1154-2E42-A3D2-838734E9C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39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BB3629-2B58-AE4F-97B8-86ED1B37F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B6FA10-A49F-0344-BF85-7C7BAA2B4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0AED60-C830-574C-8579-E6662BDC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69D7A2-8ACC-E24B-8E6C-D38C89362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A1509E-3EFD-D34B-8EBA-7B599C125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65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0D27EF-847E-804E-BFC6-2EC60C82F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D358AD-8AE5-FE4A-BE0F-E1E9ECD82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2D8DBF-2BD4-3846-BDFF-A9EF368E3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CC452D-3BE5-8C42-9146-0AF7B580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A6B59C-4F63-BC44-B7FC-2974A538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AAD17B-FAB2-844A-92F0-090FEA14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2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EB12DB-6EAB-0C4E-8549-34CFEF9B3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5D99C8-8971-2649-8BF4-D131B07EF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9C3A75C-9B7F-CF40-953E-C0479D21A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39B133-294D-B247-B6BD-FEE0EBEB3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7795139-E07D-DE4F-9D8B-D0642E921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35D2F7C-19CB-494D-AE22-69423AF5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80E1B4D-D943-DB4E-A846-89CD9C1A9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285CFE9-38C1-CB4A-BA77-1F3C918B3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32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E9A660-A194-B543-BDFA-D458A86E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C42F06-4F67-1A46-B1B0-65080DCA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E7C9065-6932-BF43-816E-E0A2D536D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F42BFE6-D1F8-B342-859D-BEB524C4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79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6EB9174-B46A-804E-B319-5017760FD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6D29CE3-5E88-7245-89C4-161670BE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BC8BC6-9CFA-7842-B550-0B15B009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60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388593-2CA1-E94B-B050-23755EE5A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CE237E-2C7C-DB4E-968B-2080E383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D52C1D-1927-4043-B562-E7446326B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6948EB-6748-4F43-B8C6-4FB98C8D6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1523D9-2E50-AF4C-BBB6-26D5720C4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9F8A91-FD23-3B44-83D5-2BE23ADC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35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6B4398-C90E-6340-9966-17371342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FDABBEB-7998-F940-8B17-DB62C051D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097D00-02BB-C142-952C-82077EAD0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136F11-F266-8545-BEA9-59C4910A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D34483-0283-2B41-81C4-4A2D6FB3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4F67B8-C897-E84A-9BB0-2691F63D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36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2FB1D64-7B12-0A4B-87DF-396D69474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6EB1A9-394D-9246-B8B7-B43424DB8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5F2F69-1324-8545-BAEE-4DB100C58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C258B-2343-2042-975B-6E37CABEE596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75683E-FED3-134D-A41E-9C9B83279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525EE7-D6A0-4347-8403-9EB41C4C1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8A3A7-A84E-344F-8AE1-0FB0FD5FE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07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A19D83-67A6-BF41-965F-943B440AF0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IL PROCEDIMENTO AMMINISTRATIVO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F7083D2-F6F0-7643-B123-5A2DF2CE2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77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54255A-FB7A-0D42-96A3-99A32F78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813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IL PROCEDIMENTO E LA SUA DISCIPLINA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AFE40C-CF18-104E-ADF5-01B197892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4207"/>
            <a:ext cx="10515600" cy="4442756"/>
          </a:xfrm>
        </p:spPr>
        <p:txBody>
          <a:bodyPr>
            <a:normAutofit/>
          </a:bodyPr>
          <a:lstStyle/>
          <a:p>
            <a:r>
              <a:rPr lang="it-IT" sz="2400" dirty="0"/>
              <a:t>Rilevanza giuridica del procedimento amministrativo </a:t>
            </a:r>
          </a:p>
          <a:p>
            <a:endParaRPr lang="it-IT" sz="2400" dirty="0"/>
          </a:p>
          <a:p>
            <a:pPr algn="just"/>
            <a:r>
              <a:rPr lang="it-IT" sz="2400" dirty="0"/>
              <a:t>Concezione di </a:t>
            </a:r>
            <a:r>
              <a:rPr lang="it-IT" sz="2400" dirty="0" err="1"/>
              <a:t>Sandulli</a:t>
            </a:r>
            <a:r>
              <a:rPr lang="it-IT" sz="2400" dirty="0"/>
              <a:t>: insieme di atti che nel loro concatenarsi portano all’adozione e all’acquisizione di efficacia di un provvedimento 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Concezione di Benvenuti: procedimento come forma della funzione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La disciplina del procedimento: la legge 241/1990 come legge di principi</a:t>
            </a:r>
          </a:p>
        </p:txBody>
      </p:sp>
    </p:spTree>
    <p:extLst>
      <p:ext uri="{BB962C8B-B14F-4D97-AF65-F5344CB8AC3E}">
        <p14:creationId xmlns:p14="http://schemas.microsoft.com/office/powerpoint/2010/main" val="350478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45B50-B700-2C4A-91C5-4FDBAE6D7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8365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LE FASI DEL PROCEDIMENTO AMMINISTRATIVO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8AC3A3-C56D-9245-8256-80E6924D1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1655"/>
            <a:ext cx="10515600" cy="449530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it-IT" dirty="0"/>
              <a:t>Iniziativa (di parte o di ufficio)</a:t>
            </a:r>
          </a:p>
          <a:p>
            <a:pPr marL="514350" indent="-514350">
              <a:buAutoNum type="arabicParenR"/>
            </a:pPr>
            <a:endParaRPr lang="it-IT" dirty="0"/>
          </a:p>
          <a:p>
            <a:pPr marL="514350" indent="-514350">
              <a:buAutoNum type="arabicParenR"/>
            </a:pPr>
            <a:r>
              <a:rPr lang="it-IT" dirty="0"/>
              <a:t>Istruttoria </a:t>
            </a:r>
          </a:p>
          <a:p>
            <a:pPr marL="514350" indent="-514350">
              <a:buAutoNum type="arabicParenR"/>
            </a:pPr>
            <a:endParaRPr lang="it-IT" dirty="0"/>
          </a:p>
          <a:p>
            <a:pPr marL="514350" indent="-514350">
              <a:buAutoNum type="arabicParenR"/>
            </a:pPr>
            <a:r>
              <a:rPr lang="it-IT" dirty="0"/>
              <a:t>Fase decisoria (provvedimento/accordo/silenzio)</a:t>
            </a:r>
          </a:p>
          <a:p>
            <a:pPr marL="514350" indent="-514350">
              <a:buAutoNum type="arabicParenR"/>
            </a:pPr>
            <a:endParaRPr lang="it-IT" dirty="0"/>
          </a:p>
          <a:p>
            <a:pPr marL="514350" indent="-514350">
              <a:buAutoNum type="arabicParenR"/>
            </a:pPr>
            <a:r>
              <a:rPr lang="it-IT" dirty="0"/>
              <a:t>Fase integrativa dell’efficacia</a:t>
            </a:r>
          </a:p>
        </p:txBody>
      </p:sp>
    </p:spTree>
    <p:extLst>
      <p:ext uri="{BB962C8B-B14F-4D97-AF65-F5344CB8AC3E}">
        <p14:creationId xmlns:p14="http://schemas.microsoft.com/office/powerpoint/2010/main" val="222500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BAA488-A35E-C74F-9AC7-0CA795EAA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/>
              <a:t>LA DISCIPLINA DEL PROCEDIMENTO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F177E3-A97B-8B4F-AC58-5EE0F2A67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Le istanze di partecipazione/trasparenza e di semplificazione come architravi della disciplina</a:t>
            </a:r>
          </a:p>
          <a:p>
            <a:endParaRPr lang="it-IT" dirty="0"/>
          </a:p>
          <a:p>
            <a:pPr algn="just"/>
            <a:r>
              <a:rPr lang="it-IT" dirty="0"/>
              <a:t>Le novità della disciplina: la personalizzazione (responsabile del procedimento), la tempificazione (disciplina dei termini), la trasparenza (disciplina dell’accesso)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Le modifiche del 2015: (il non chiaro) innesto con il diritto privato; la codificazione degli istituti del diritto amministrativo (invalidità del provvedimento, autotutela… ) &gt;&gt;&gt; la legge 241 diventa il «codice dell’attività amministrativa»</a:t>
            </a:r>
          </a:p>
        </p:txBody>
      </p:sp>
    </p:spTree>
    <p:extLst>
      <p:ext uri="{BB962C8B-B14F-4D97-AF65-F5344CB8AC3E}">
        <p14:creationId xmlns:p14="http://schemas.microsoft.com/office/powerpoint/2010/main" val="2553980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165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IL PROCEDIMENTO AMMINISTRATIVO</vt:lpstr>
      <vt:lpstr>IL PROCEDIMENTO E LA SUA DISCIPLINA</vt:lpstr>
      <vt:lpstr>LE FASI DEL PROCEDIMENTO AMMINISTRATIVO</vt:lpstr>
      <vt:lpstr>LA DISCIPLINA DEL PROCEDIMENTO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PROCEDIMENTO AMMINISTRATIVO</dc:title>
  <dc:creator>Microsoft Office User</dc:creator>
  <cp:lastModifiedBy>Microsoft Office User</cp:lastModifiedBy>
  <cp:revision>2</cp:revision>
  <dcterms:created xsi:type="dcterms:W3CDTF">2020-10-26T21:15:33Z</dcterms:created>
  <dcterms:modified xsi:type="dcterms:W3CDTF">2020-10-26T21:31:54Z</dcterms:modified>
</cp:coreProperties>
</file>