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81"/>
  </p:normalViewPr>
  <p:slideViewPr>
    <p:cSldViewPr snapToGrid="0" snapToObjects="1">
      <p:cViewPr varScale="1">
        <p:scale>
          <a:sx n="103" d="100"/>
          <a:sy n="103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6764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3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927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47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001634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94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74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674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82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3745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414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62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4AE8BF-B889-284B-8688-63B9FB470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Esercitazione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90E0B9D-7A71-2848-B045-7F62BAFE2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Giovedì 29 ottobre 2020</a:t>
            </a:r>
          </a:p>
        </p:txBody>
      </p:sp>
    </p:spTree>
    <p:extLst>
      <p:ext uri="{BB962C8B-B14F-4D97-AF65-F5344CB8AC3E}">
        <p14:creationId xmlns:p14="http://schemas.microsoft.com/office/powerpoint/2010/main" val="356199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E4C2B5-29E3-A945-9F06-7364DD7BE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43296"/>
            <a:ext cx="9601200" cy="1485900"/>
          </a:xfrm>
        </p:spPr>
        <p:txBody>
          <a:bodyPr/>
          <a:lstStyle/>
          <a:p>
            <a:pPr algn="ctr"/>
            <a:r>
              <a:rPr lang="it-IT" dirty="0"/>
              <a:t>Reati di danno e reati di pericolo:</a:t>
            </a:r>
            <a:br>
              <a:rPr lang="it-IT" dirty="0"/>
            </a:br>
            <a:r>
              <a:rPr lang="it-IT" dirty="0"/>
              <a:t>come riconoscerli?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C019E2-24E6-5C46-BB87-97F73CBAC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5351" y="2357252"/>
            <a:ext cx="9601200" cy="3581400"/>
          </a:xfrm>
        </p:spPr>
        <p:txBody>
          <a:bodyPr>
            <a:normAutofit/>
          </a:bodyPr>
          <a:lstStyle/>
          <a:p>
            <a:pPr>
              <a:spcAft>
                <a:spcPts val="1400"/>
              </a:spcAft>
            </a:pPr>
            <a:r>
              <a:rPr lang="it-IT" sz="2800" dirty="0"/>
              <a:t>individuare qual è </a:t>
            </a:r>
            <a:r>
              <a:rPr lang="it-IT" sz="2800" b="1" dirty="0"/>
              <a:t>l’interesse offeso </a:t>
            </a:r>
            <a:r>
              <a:rPr lang="it-IT" sz="2800" dirty="0"/>
              <a:t>dal fatto incriminato;</a:t>
            </a:r>
          </a:p>
          <a:p>
            <a:pPr>
              <a:spcAft>
                <a:spcPts val="1400"/>
              </a:spcAft>
            </a:pPr>
            <a:r>
              <a:rPr lang="it-IT" sz="2800" dirty="0"/>
              <a:t>domandarsi se rispetto a quell’interesse il fatto incriminato sia </a:t>
            </a:r>
            <a:r>
              <a:rPr lang="it-IT" sz="2800" b="1" dirty="0"/>
              <a:t>lesivo</a:t>
            </a:r>
            <a:r>
              <a:rPr lang="it-IT" sz="2800" dirty="0"/>
              <a:t> (REATO DI DANNO) o solo </a:t>
            </a:r>
            <a:r>
              <a:rPr lang="it-IT" sz="2800" b="1" dirty="0"/>
              <a:t>pericoloso</a:t>
            </a:r>
            <a:r>
              <a:rPr lang="it-IT" sz="2800" dirty="0"/>
              <a:t> (REATO DI PERICOLO)</a:t>
            </a:r>
          </a:p>
        </p:txBody>
      </p:sp>
    </p:spTree>
    <p:extLst>
      <p:ext uri="{BB962C8B-B14F-4D97-AF65-F5344CB8AC3E}">
        <p14:creationId xmlns:p14="http://schemas.microsoft.com/office/powerpoint/2010/main" val="4024375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E4C2B5-29E3-A945-9F06-7364DD7BE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76881"/>
            <a:ext cx="9601200" cy="113064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Reati di pericolo concreto e astratto:</a:t>
            </a:r>
            <a:br>
              <a:rPr lang="it-IT" dirty="0"/>
            </a:br>
            <a:r>
              <a:rPr lang="it-IT" dirty="0"/>
              <a:t>come riconoscerli?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C019E2-24E6-5C46-BB87-97F73CBAC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47553"/>
            <a:ext cx="9601200" cy="4328556"/>
          </a:xfrm>
        </p:spPr>
        <p:txBody>
          <a:bodyPr>
            <a:normAutofit/>
          </a:bodyPr>
          <a:lstStyle/>
          <a:p>
            <a:r>
              <a:rPr lang="it-IT" sz="2800" dirty="0"/>
              <a:t>verificare se la fattispecie contiene elementi che rendano necessario per il giudice accertare la concreta pericolosità del fatto (REATO DI PERICOLO CONCRETO)</a:t>
            </a:r>
            <a:r>
              <a:rPr lang="it-IT" sz="2800" b="1" dirty="0"/>
              <a:t>*</a:t>
            </a:r>
          </a:p>
          <a:p>
            <a:endParaRPr lang="it-IT" sz="1400" dirty="0"/>
          </a:p>
          <a:p>
            <a:pPr marL="319088" indent="-319088">
              <a:buNone/>
            </a:pPr>
            <a:r>
              <a:rPr lang="it-IT" sz="2800" b="1" dirty="0"/>
              <a:t>* </a:t>
            </a:r>
            <a:r>
              <a:rPr lang="it-IT" sz="2800" dirty="0"/>
              <a:t>espressa menzione del pericolo/pericolosità della condotta     o dell’evento; </a:t>
            </a:r>
          </a:p>
          <a:p>
            <a:pPr marL="0" indent="0">
              <a:buNone/>
            </a:pPr>
            <a:r>
              <a:rPr lang="it-IT" sz="2800" b="1" dirty="0"/>
              <a:t>*</a:t>
            </a:r>
            <a:r>
              <a:rPr lang="it-IT" sz="2800" dirty="0"/>
              <a:t> impiego di termini pregnanti (es. incendio); </a:t>
            </a:r>
          </a:p>
          <a:p>
            <a:pPr marL="319088" indent="-319088">
              <a:buNone/>
            </a:pPr>
            <a:r>
              <a:rPr lang="it-IT" sz="2800" b="1" dirty="0"/>
              <a:t>*</a:t>
            </a:r>
            <a:r>
              <a:rPr lang="it-IT" sz="2800" dirty="0"/>
              <a:t> requisito della </a:t>
            </a:r>
            <a:r>
              <a:rPr lang="it-IT" sz="2800" b="1" dirty="0"/>
              <a:t>idoneità</a:t>
            </a:r>
            <a:r>
              <a:rPr lang="it-IT" sz="2800" dirty="0"/>
              <a:t> a offendere dell’azione compiuta      (es. delitto tentato)</a:t>
            </a:r>
          </a:p>
          <a:p>
            <a:endParaRPr lang="it-IT" sz="2800" b="1" dirty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571713327"/>
      </p:ext>
    </p:extLst>
  </p:cSld>
  <p:clrMapOvr>
    <a:masterClrMapping/>
  </p:clrMapOvr>
</p:sld>
</file>

<file path=ppt/theme/theme1.xml><?xml version="1.0" encoding="utf-8"?>
<a:theme xmlns:a="http://schemas.openxmlformats.org/drawingml/2006/main" name="Ritaglio">
  <a:themeElements>
    <a:clrScheme name="Ritaglio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Ritaglio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itagli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{2481E084-221C-2D45-BBB6-10FF36DCF049}tf10001072</Template>
  <TotalTime>14</TotalTime>
  <Words>120</Words>
  <Application>Microsoft Macintosh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5" baseType="lpstr">
      <vt:lpstr>Franklin Gothic Book</vt:lpstr>
      <vt:lpstr>Ritaglio</vt:lpstr>
      <vt:lpstr>Esercitazione</vt:lpstr>
      <vt:lpstr>Reati di danno e reati di pericolo: come riconoscerli?</vt:lpstr>
      <vt:lpstr>Reati di pericolo concreto e astratto: come riconoscerli?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Esercitazione</dc:title>
  <dc:creator>claudia.pecorella@unimib.it</dc:creator>
  <cp:lastModifiedBy>claudia.pecorella@unimib.it</cp:lastModifiedBy>
  <cp:revision>4</cp:revision>
  <dcterms:created xsi:type="dcterms:W3CDTF">2020-10-28T08:12:59Z</dcterms:created>
  <dcterms:modified xsi:type="dcterms:W3CDTF">2020-10-28T08:27:58Z</dcterms:modified>
</cp:coreProperties>
</file>