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F7D5B-AAD9-430A-A41F-5953928EAED4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733B-89CD-4AB4-B666-FAD45DC8A4CB}" type="slidenum">
              <a:rPr lang="it-IT" smtClean="0"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43608" y="548680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7647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PRINCIPIO DE IGUALDAD</a:t>
            </a:r>
            <a:endParaRPr lang="it-IT" b="1" dirty="0"/>
          </a:p>
        </p:txBody>
      </p:sp>
      <p:sp>
        <p:nvSpPr>
          <p:cNvPr id="6" name="Freccia a destra 5"/>
          <p:cNvSpPr/>
          <p:nvPr/>
        </p:nvSpPr>
        <p:spPr>
          <a:xfrm>
            <a:off x="4283968" y="764704"/>
            <a:ext cx="1080120" cy="21602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68144" y="54868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084168" y="62068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GUERRAS Y VIOLENCIA</a:t>
            </a:r>
            <a:endParaRPr lang="it-IT" b="1" dirty="0"/>
          </a:p>
        </p:txBody>
      </p:sp>
      <p:sp>
        <p:nvSpPr>
          <p:cNvPr id="9" name="Ovale 8"/>
          <p:cNvSpPr/>
          <p:nvPr/>
        </p:nvSpPr>
        <p:spPr>
          <a:xfrm>
            <a:off x="3851920" y="1556792"/>
            <a:ext cx="201622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139952" y="17008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DESIGUALDAD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516216" y="256490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Algunos</a:t>
            </a:r>
            <a:r>
              <a:rPr lang="it-IT" sz="1600" dirty="0" smtClean="0"/>
              <a:t> </a:t>
            </a:r>
            <a:r>
              <a:rPr lang="it-IT" sz="1600" dirty="0" err="1" smtClean="0"/>
              <a:t>ejemplos</a:t>
            </a:r>
            <a:r>
              <a:rPr lang="it-IT" sz="16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err="1" smtClean="0"/>
              <a:t>los</a:t>
            </a:r>
            <a:r>
              <a:rPr lang="it-IT" sz="1600" dirty="0" smtClean="0"/>
              <a:t> </a:t>
            </a:r>
            <a:r>
              <a:rPr lang="it-IT" sz="1600" dirty="0" err="1" smtClean="0"/>
              <a:t>colonos</a:t>
            </a:r>
            <a:r>
              <a:rPr lang="it-IT" sz="1600" dirty="0" smtClean="0"/>
              <a:t> de Virginia</a:t>
            </a:r>
            <a:endParaRPr lang="es-ES" sz="1600" dirty="0"/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los </a:t>
            </a:r>
            <a:r>
              <a:rPr lang="es-ES" sz="1600" dirty="0" err="1" smtClean="0"/>
              <a:t>burguéses</a:t>
            </a:r>
            <a:r>
              <a:rPr lang="es-ES" sz="1600" dirty="0" smtClean="0"/>
              <a:t> </a:t>
            </a:r>
            <a:r>
              <a:rPr lang="es-ES" sz="1600" dirty="0" smtClean="0"/>
              <a:t>franceses </a:t>
            </a:r>
            <a:r>
              <a:rPr lang="it-IT" sz="1600" dirty="0" smtClean="0"/>
              <a:t>  </a:t>
            </a:r>
            <a:endParaRPr lang="it-IT" sz="1600" dirty="0"/>
          </a:p>
        </p:txBody>
      </p:sp>
      <p:sp>
        <p:nvSpPr>
          <p:cNvPr id="12" name="Freccia in giù 11"/>
          <p:cNvSpPr/>
          <p:nvPr/>
        </p:nvSpPr>
        <p:spPr>
          <a:xfrm>
            <a:off x="1547664" y="1700808"/>
            <a:ext cx="288032" cy="1152128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827584" y="30689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Tiene </a:t>
            </a:r>
            <a:r>
              <a:rPr lang="it-IT" dirty="0" err="1" smtClean="0"/>
              <a:t>dos</a:t>
            </a:r>
            <a:r>
              <a:rPr lang="it-IT" dirty="0" smtClean="0"/>
              <a:t> </a:t>
            </a:r>
            <a:r>
              <a:rPr lang="it-IT" dirty="0" err="1" smtClean="0"/>
              <a:t>valores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95536" y="3717032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CONSERVADOR</a:t>
            </a:r>
          </a:p>
          <a:p>
            <a:endParaRPr lang="it-IT" dirty="0"/>
          </a:p>
          <a:p>
            <a:r>
              <a:rPr lang="it-IT" dirty="0" smtClean="0"/>
              <a:t>Uso </a:t>
            </a:r>
            <a:r>
              <a:rPr lang="it-IT" dirty="0" err="1" smtClean="0"/>
              <a:t>descriptivo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Ignora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violaciones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83768" y="3717032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REVOLUCIONARIO</a:t>
            </a:r>
          </a:p>
          <a:p>
            <a:endParaRPr lang="it-IT" dirty="0"/>
          </a:p>
          <a:p>
            <a:r>
              <a:rPr lang="it-IT" dirty="0" smtClean="0"/>
              <a:t>Uso </a:t>
            </a:r>
            <a:r>
              <a:rPr lang="it-IT" dirty="0" err="1" smtClean="0"/>
              <a:t>prescriptivo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Disputa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violaciones</a:t>
            </a:r>
            <a:endParaRPr lang="it-IT" dirty="0"/>
          </a:p>
        </p:txBody>
      </p:sp>
      <p:cxnSp>
        <p:nvCxnSpPr>
          <p:cNvPr id="17" name="Connettore 1 16"/>
          <p:cNvCxnSpPr/>
          <p:nvPr/>
        </p:nvCxnSpPr>
        <p:spPr>
          <a:xfrm>
            <a:off x="2195736" y="3717032"/>
            <a:ext cx="0" cy="1872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6588224" y="2132856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6804248" y="21328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PASADO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6588224" y="3573016"/>
            <a:ext cx="17281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6516216" y="3933056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Algunos</a:t>
            </a:r>
            <a:r>
              <a:rPr lang="it-IT" sz="1600" dirty="0" smtClean="0"/>
              <a:t> </a:t>
            </a:r>
            <a:r>
              <a:rPr lang="it-IT" sz="1600" dirty="0" err="1" smtClean="0"/>
              <a:t>ejemplos</a:t>
            </a:r>
            <a:r>
              <a:rPr lang="it-IT" sz="16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err="1" smtClean="0"/>
              <a:t>desempleados</a:t>
            </a:r>
            <a:r>
              <a:rPr lang="it-IT" sz="1600" dirty="0" smtClean="0"/>
              <a:t> contra </a:t>
            </a:r>
            <a:r>
              <a:rPr lang="it-IT" sz="1600" dirty="0" err="1" smtClean="0"/>
              <a:t>ricos</a:t>
            </a:r>
            <a:endParaRPr lang="it-IT" sz="1600" dirty="0"/>
          </a:p>
          <a:p>
            <a:pPr>
              <a:buFont typeface="Arial" pitchFamily="34" charset="0"/>
              <a:buChar char="•"/>
            </a:pPr>
            <a:r>
              <a:rPr lang="it-IT" sz="1600" dirty="0" err="1" smtClean="0"/>
              <a:t>países</a:t>
            </a:r>
            <a:r>
              <a:rPr lang="it-IT" sz="1600" dirty="0" smtClean="0"/>
              <a:t> </a:t>
            </a:r>
            <a:r>
              <a:rPr lang="it-IT" sz="1600" dirty="0" err="1" smtClean="0"/>
              <a:t>pobres</a:t>
            </a:r>
            <a:r>
              <a:rPr lang="it-IT" sz="1600" dirty="0"/>
              <a:t> </a:t>
            </a:r>
            <a:r>
              <a:rPr lang="it-IT" sz="1600" dirty="0" smtClean="0"/>
              <a:t>contra </a:t>
            </a:r>
          </a:p>
          <a:p>
            <a:r>
              <a:rPr lang="it-IT" sz="1600" smtClean="0"/>
              <a:t>países</a:t>
            </a:r>
            <a:r>
              <a:rPr lang="it-IT" sz="1600" dirty="0" smtClean="0"/>
              <a:t> </a:t>
            </a:r>
            <a:r>
              <a:rPr lang="it-IT" sz="1600" dirty="0" err="1" smtClean="0"/>
              <a:t>ricos</a:t>
            </a:r>
            <a:endParaRPr lang="it-IT" sz="16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516216" y="551723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Igualdad</a:t>
            </a:r>
            <a:r>
              <a:rPr lang="it-IT" sz="1600" dirty="0" smtClean="0"/>
              <a:t> </a:t>
            </a:r>
            <a:r>
              <a:rPr lang="it-IT" sz="1600" dirty="0" err="1" smtClean="0"/>
              <a:t>como</a:t>
            </a:r>
            <a:r>
              <a:rPr lang="it-IT" sz="1600" dirty="0" smtClean="0"/>
              <a:t> </a:t>
            </a:r>
            <a:r>
              <a:rPr lang="it-IT" sz="1600" dirty="0" err="1" smtClean="0"/>
              <a:t>deber</a:t>
            </a:r>
            <a:r>
              <a:rPr lang="it-IT" sz="1600" dirty="0" smtClean="0"/>
              <a:t> </a:t>
            </a:r>
            <a:r>
              <a:rPr lang="it-IT" sz="1600" dirty="0" err="1" smtClean="0"/>
              <a:t>legal</a:t>
            </a:r>
            <a:r>
              <a:rPr lang="it-IT" sz="1600" dirty="0" smtClean="0"/>
              <a:t> para evitar </a:t>
            </a:r>
            <a:r>
              <a:rPr lang="it-IT" sz="1600" dirty="0" err="1" smtClean="0"/>
              <a:t>guerras</a:t>
            </a:r>
            <a:r>
              <a:rPr lang="it-IT" sz="1600" dirty="0" smtClean="0"/>
              <a:t>, </a:t>
            </a:r>
            <a:r>
              <a:rPr lang="it-IT" sz="1600" dirty="0" err="1" smtClean="0"/>
              <a:t>violencia</a:t>
            </a:r>
            <a:r>
              <a:rPr lang="it-IT" sz="1600" dirty="0" smtClean="0"/>
              <a:t> y terrorismo.</a:t>
            </a:r>
            <a:endParaRPr lang="it-IT" sz="16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6804248" y="35730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PRESENTE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6588224" y="5157192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6876256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FUTURO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59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anamaria.gonzalez</cp:lastModifiedBy>
  <cp:revision>7</cp:revision>
  <dcterms:created xsi:type="dcterms:W3CDTF">2020-10-28T14:38:56Z</dcterms:created>
  <dcterms:modified xsi:type="dcterms:W3CDTF">2020-10-29T06:24:24Z</dcterms:modified>
</cp:coreProperties>
</file>