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77"/>
  </p:normalViewPr>
  <p:slideViewPr>
    <p:cSldViewPr snapToGrid="0" snapToObjects="1">
      <p:cViewPr varScale="1">
        <p:scale>
          <a:sx n="84" d="100"/>
          <a:sy n="84" d="100"/>
        </p:scale>
        <p:origin x="1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1061D6-E921-D743-AC85-B5A4FBD15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26E3E8-2709-0946-89FD-1598BAEAD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2A8EC5-8CCC-C14F-BE82-4AA6B057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CE80-1050-A947-B2C7-EFAA311D9052}" type="datetimeFigureOut">
              <a:rPr lang="it-IT" smtClean="0"/>
              <a:t>14/11/20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777AEA0-E87C-C84E-974E-4A22F7392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92098B-5C15-CC42-A559-96C205D52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494A-0C6F-E947-AC79-FB36083131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27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9BACBB-4F16-494B-963C-3970EE6EA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39D5FC4-C717-504C-8A33-B1DB4F112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631065-3996-6341-B622-5AF9A27CB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CE80-1050-A947-B2C7-EFAA311D9052}" type="datetimeFigureOut">
              <a:rPr lang="it-IT" smtClean="0"/>
              <a:t>14/11/20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6D3AE4-385F-934F-8650-F7838B630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E28546-3EC1-6047-828D-0718E2C4F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494A-0C6F-E947-AC79-FB36083131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51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87AE6FE-DFB0-9243-88DB-B8E4DC16B7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F726A90-A16B-C145-9F40-F3672C04D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F8C7BC-0E91-AA44-AADB-9D2360C49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CE80-1050-A947-B2C7-EFAA311D9052}" type="datetimeFigureOut">
              <a:rPr lang="it-IT" smtClean="0"/>
              <a:t>14/11/20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19C70F-3932-BA4F-A26F-43AAB6014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7D9523-8916-AC4B-99AE-BA277FE13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494A-0C6F-E947-AC79-FB36083131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5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62656B-FDBA-C442-B2D2-D6FCAEF24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0D4AE9-1318-FA4F-8370-E5400C498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C8B492-0D4B-EE4C-B60C-ACF4D4D7A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CE80-1050-A947-B2C7-EFAA311D9052}" type="datetimeFigureOut">
              <a:rPr lang="it-IT" smtClean="0"/>
              <a:t>14/11/20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ACD693-1308-954A-94FB-44CEF4A57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363603-42B9-B148-9A28-310AD34A2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494A-0C6F-E947-AC79-FB36083131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68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4A64A1-BD40-2044-96B0-49123017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4BF7BC-871E-E04E-B241-4011ED131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7BE1DC-ACC2-6B4B-8B6D-891B89FB3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CE80-1050-A947-B2C7-EFAA311D9052}" type="datetimeFigureOut">
              <a:rPr lang="it-IT" smtClean="0"/>
              <a:t>14/11/20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B8D0A6-3B7A-CB43-AD8D-039FEDE9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AAC299-7566-5E4D-8610-80E018C55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494A-0C6F-E947-AC79-FB36083131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7207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4C608D-141E-374C-88E1-6155E9C69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D5534A-C89B-1940-8093-F6D3A6000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354CD1-B7DC-564E-85C2-55D6384C7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85AE21-E437-8346-B75E-DCDC2680D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CE80-1050-A947-B2C7-EFAA311D9052}" type="datetimeFigureOut">
              <a:rPr lang="it-IT" smtClean="0"/>
              <a:t>14/11/20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7B65631-200F-F34D-848F-4692A6550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62CE73E-0CD4-364E-AB88-0F3343D23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494A-0C6F-E947-AC79-FB36083131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45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A6608D-B185-274A-BA4B-CCD8613EE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CD06D8-362D-B845-94E0-86E5D1B1D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F913857-91B2-B046-9030-5E16908F3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2B1571B-2733-9C4B-8132-4F8B59053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5A4CE44-E52B-6E4C-A432-DF20458E7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AA427EA-BD97-1D43-9CDC-B5D5EE624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CE80-1050-A947-B2C7-EFAA311D9052}" type="datetimeFigureOut">
              <a:rPr lang="it-IT" smtClean="0"/>
              <a:t>14/11/20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65687BB-AA56-604A-934D-3CC83B444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C3FFD3D-596A-3D47-880B-FE6261353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494A-0C6F-E947-AC79-FB36083131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4942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1CAE5E-B54A-3144-BDD2-5B28DA6A8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28EB158-2F93-A146-A8C9-CC0CBD1F3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CE80-1050-A947-B2C7-EFAA311D9052}" type="datetimeFigureOut">
              <a:rPr lang="it-IT" smtClean="0"/>
              <a:t>14/11/20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9E4DEA5-82B4-3249-93DB-F072BC421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995D4E7-39D1-2F4F-9710-6A31482FD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494A-0C6F-E947-AC79-FB36083131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372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30D9249-9CE8-3344-AE81-9D6C39CFA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CE80-1050-A947-B2C7-EFAA311D9052}" type="datetimeFigureOut">
              <a:rPr lang="it-IT" smtClean="0"/>
              <a:t>14/11/20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2C64A16-BA1A-D94B-93EC-6AE990463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0D70370-8F18-C448-B856-AF67655E4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494A-0C6F-E947-AC79-FB36083131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94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E5C081-366F-C64D-85BF-445E9304D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745779-8E57-6E45-B3C2-EA6445097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89D6D44-7273-4B4C-B0A0-16149221C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1079D6F-67A8-A14B-8E54-CA7C5215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CE80-1050-A947-B2C7-EFAA311D9052}" type="datetimeFigureOut">
              <a:rPr lang="it-IT" smtClean="0"/>
              <a:t>14/11/20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FEC51F-536C-2347-A97C-26DE8410C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46D8E7C-E1E7-BA4A-B07B-B6324BE5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494A-0C6F-E947-AC79-FB36083131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087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4EF47C-529D-194A-B882-44C5467EC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8C62303-1303-974B-8DCE-47CDF4A17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E3AC53F-2D5B-EC41-A03D-C462FEA7C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31B6B4-3CA0-9249-8B85-082555CB7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CE80-1050-A947-B2C7-EFAA311D9052}" type="datetimeFigureOut">
              <a:rPr lang="it-IT" smtClean="0"/>
              <a:t>14/11/20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DF3F2A1-8DF6-214A-915E-653C57873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2C6BA2-ED3E-0F45-9C99-149596C33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494A-0C6F-E947-AC79-FB36083131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39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9F663DF-F682-A641-ABB2-21FE49349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9DEDB33-33BF-494F-A200-D7B615882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ECCBAF-426D-CA41-AAA3-42618F0202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8CE80-1050-A947-B2C7-EFAA311D9052}" type="datetimeFigureOut">
              <a:rPr lang="it-IT" smtClean="0"/>
              <a:t>14/11/20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79FA0E-378E-9549-88ED-36E8405450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2EDF01-DEFB-6940-AC07-EAC2A5EC1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8494A-0C6F-E947-AC79-FB36083131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70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2184D6-2FCA-1B42-9A91-83BD554F0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3080" y="2118360"/>
            <a:ext cx="8884920" cy="3444240"/>
          </a:xfrm>
        </p:spPr>
        <p:txBody>
          <a:bodyPr>
            <a:normAutofit fontScale="90000"/>
          </a:bodyPr>
          <a:lstStyle/>
          <a:p>
            <a:br>
              <a:rPr lang="it-IT" sz="4400" b="1" dirty="0"/>
            </a:br>
            <a:br>
              <a:rPr lang="it-IT" sz="4400" b="1" dirty="0"/>
            </a:br>
            <a:r>
              <a:rPr lang="it-IT" sz="4900" b="1" dirty="0"/>
              <a:t>INVALIDITÀ DEL PROVVEDIMENTO</a:t>
            </a:r>
            <a:br>
              <a:rPr lang="it-IT" sz="4900" b="1" dirty="0"/>
            </a:br>
            <a:br>
              <a:rPr lang="it-IT" sz="4900" b="1" dirty="0"/>
            </a:br>
            <a:r>
              <a:rPr lang="it-IT" sz="4900" b="1" dirty="0"/>
              <a:t>AUTOTUTELA</a:t>
            </a:r>
            <a:br>
              <a:rPr lang="it-IT" sz="4400" b="1" dirty="0"/>
            </a:br>
            <a:r>
              <a:rPr lang="it-IT" sz="4400" b="1" dirty="0"/>
              <a:t> </a:t>
            </a:r>
            <a:br>
              <a:rPr lang="it-IT" sz="4400" b="1" dirty="0"/>
            </a:br>
            <a:endParaRPr lang="it-IT" sz="4400" b="1" dirty="0"/>
          </a:p>
        </p:txBody>
      </p:sp>
    </p:spTree>
    <p:extLst>
      <p:ext uri="{BB962C8B-B14F-4D97-AF65-F5344CB8AC3E}">
        <p14:creationId xmlns:p14="http://schemas.microsoft.com/office/powerpoint/2010/main" val="306342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E59F34-2C5B-A143-89C2-7B8597788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VIZI DEL PROVVEDIMENTO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B5CEFC-BBCD-4A43-A83F-DB913311A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348163"/>
          </a:xfrm>
        </p:spPr>
        <p:txBody>
          <a:bodyPr/>
          <a:lstStyle/>
          <a:p>
            <a:r>
              <a:rPr lang="it-IT" dirty="0"/>
              <a:t>VIZI DI LEGITTIMITÀ</a:t>
            </a:r>
          </a:p>
          <a:p>
            <a:pPr lvl="1"/>
            <a:r>
              <a:rPr lang="it-IT" dirty="0"/>
              <a:t>VIOLAZIONE DI LEGGE</a:t>
            </a:r>
          </a:p>
          <a:p>
            <a:pPr lvl="1"/>
            <a:r>
              <a:rPr lang="it-IT" dirty="0"/>
              <a:t>INCOMPETENZA</a:t>
            </a:r>
          </a:p>
          <a:p>
            <a:pPr lvl="1"/>
            <a:r>
              <a:rPr lang="it-IT" dirty="0"/>
              <a:t>ECCESSO DI POTERE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VIZI DI MERITO/OPPORTUNITÀ</a:t>
            </a:r>
          </a:p>
          <a:p>
            <a:endParaRPr lang="it-IT" dirty="0"/>
          </a:p>
          <a:p>
            <a:r>
              <a:rPr lang="it-IT" dirty="0"/>
              <a:t>MERE IRREGOLARITÀ – VIZI FORMALI</a:t>
            </a:r>
          </a:p>
        </p:txBody>
      </p:sp>
    </p:spTree>
    <p:extLst>
      <p:ext uri="{BB962C8B-B14F-4D97-AF65-F5344CB8AC3E}">
        <p14:creationId xmlns:p14="http://schemas.microsoft.com/office/powerpoint/2010/main" val="3163579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B8335D-7C63-B646-84B4-62C5BEA77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/>
              <a:t>ANNULLABILITÀ E NULLITÀ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C6CB81-9712-D741-8752-8EB6CBD0E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Annullamento/nullità nel diritto civile e nel diritto amministrativo</a:t>
            </a:r>
          </a:p>
          <a:p>
            <a:endParaRPr lang="it-IT" dirty="0"/>
          </a:p>
          <a:p>
            <a:r>
              <a:rPr lang="it-IT" dirty="0"/>
              <a:t>Il regime dell’annullamento</a:t>
            </a:r>
          </a:p>
          <a:p>
            <a:endParaRPr lang="it-IT" dirty="0"/>
          </a:p>
          <a:p>
            <a:r>
              <a:rPr lang="it-IT" dirty="0"/>
              <a:t>Nullità:</a:t>
            </a:r>
          </a:p>
          <a:p>
            <a:pPr lvl="1"/>
            <a:r>
              <a:rPr lang="it-IT" dirty="0"/>
              <a:t>Mancanza di uno degli elementi essenziali del provvedimento</a:t>
            </a:r>
          </a:p>
          <a:p>
            <a:pPr lvl="1"/>
            <a:r>
              <a:rPr lang="it-IT" dirty="0"/>
              <a:t>Incompetenza assoluta</a:t>
            </a:r>
          </a:p>
          <a:p>
            <a:pPr lvl="1"/>
            <a:r>
              <a:rPr lang="it-IT" dirty="0"/>
              <a:t>Violazione del giudicato</a:t>
            </a:r>
          </a:p>
          <a:p>
            <a:pPr lvl="1"/>
            <a:r>
              <a:rPr lang="it-IT" dirty="0"/>
              <a:t>Altri casi stabiliti dalla legge</a:t>
            </a:r>
          </a:p>
        </p:txBody>
      </p:sp>
    </p:spTree>
    <p:extLst>
      <p:ext uri="{BB962C8B-B14F-4D97-AF65-F5344CB8AC3E}">
        <p14:creationId xmlns:p14="http://schemas.microsoft.com/office/powerpoint/2010/main" val="1384546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D6B66C-94F8-B24F-8239-DBB485B6D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/>
              <a:t>AUTOTUTELA AMMINISTRATIVA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CBB188-8834-374B-8D10-D549C71ED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320"/>
            <a:ext cx="10515600" cy="4378643"/>
          </a:xfrm>
        </p:spPr>
        <p:txBody>
          <a:bodyPr/>
          <a:lstStyle/>
          <a:p>
            <a:r>
              <a:rPr lang="it-IT" sz="3200" dirty="0"/>
              <a:t>L’autotutela nel diritto amministrativo</a:t>
            </a:r>
          </a:p>
          <a:p>
            <a:endParaRPr lang="it-IT" sz="3200" dirty="0"/>
          </a:p>
          <a:p>
            <a:r>
              <a:rPr lang="it-IT" sz="3200" dirty="0"/>
              <a:t>Provvedimenti di riesame</a:t>
            </a:r>
            <a:endParaRPr lang="it-IT" dirty="0"/>
          </a:p>
          <a:p>
            <a:pPr lvl="1"/>
            <a:r>
              <a:rPr lang="it-IT" sz="2800" dirty="0"/>
              <a:t>annullamento d’ufficio; convalida; conferma; ratifica</a:t>
            </a:r>
          </a:p>
          <a:p>
            <a:endParaRPr lang="it-IT" sz="3200" dirty="0"/>
          </a:p>
          <a:p>
            <a:r>
              <a:rPr lang="it-IT" sz="3200" dirty="0"/>
              <a:t>Provvedimenti di revisione</a:t>
            </a:r>
          </a:p>
          <a:p>
            <a:pPr lvl="1"/>
            <a:r>
              <a:rPr lang="it-IT" sz="2800" dirty="0"/>
              <a:t>revoca</a:t>
            </a:r>
          </a:p>
        </p:txBody>
      </p:sp>
    </p:spTree>
    <p:extLst>
      <p:ext uri="{BB962C8B-B14F-4D97-AF65-F5344CB8AC3E}">
        <p14:creationId xmlns:p14="http://schemas.microsoft.com/office/powerpoint/2010/main" val="641699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91</Words>
  <Application>Microsoft Macintosh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  INVALIDITÀ DEL PROVVEDIMENTO  AUTOTUTELA   </vt:lpstr>
      <vt:lpstr>VIZI DEL PROVVEDIMENTO</vt:lpstr>
      <vt:lpstr>ANNULLABILITÀ E NULLITÀ</vt:lpstr>
      <vt:lpstr>AUTOTUTELA AMMINISTRATIVA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INVALIDITÀ DEL PROVVEDIMENTO  AUTOTUTELA   </dc:title>
  <dc:creator>Microsoft Office User</dc:creator>
  <cp:lastModifiedBy>Microsoft Office User</cp:lastModifiedBy>
  <cp:revision>2</cp:revision>
  <dcterms:created xsi:type="dcterms:W3CDTF">2020-11-14T17:58:32Z</dcterms:created>
  <dcterms:modified xsi:type="dcterms:W3CDTF">2020-11-14T18:14:46Z</dcterms:modified>
</cp:coreProperties>
</file>