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4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83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83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93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59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67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00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5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72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94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77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9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B7CB-EC67-4609-951A-9A843E30BBEC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1C61-B0B1-4BC9-890E-F7754ECCD76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ESTAR / HAY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USOS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37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HAY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Forma impersonal del presente de indicativo del verbo HABER</a:t>
            </a:r>
          </a:p>
          <a:p>
            <a:r>
              <a:rPr lang="es-MX" dirty="0" smtClean="0"/>
              <a:t>Se usa para informar de la existencia de algo.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mi barrio hay un parque muy grande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Hay mucha gente en la plaza </a:t>
            </a:r>
          </a:p>
          <a:p>
            <a:pPr lvl="1"/>
            <a:endParaRPr lang="es-MX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r>
              <a:rPr lang="es-MX" dirty="0" smtClean="0"/>
              <a:t>Es invariable: tiene la misma forma para hablar en singular y en plural</a:t>
            </a:r>
            <a:r>
              <a:rPr lang="es-MX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Hay una persona esperando en 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sala</a:t>
            </a:r>
            <a:endParaRPr lang="es-MX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Hay muchas personas en el concierto</a:t>
            </a:r>
          </a:p>
          <a:p>
            <a:pPr lvl="1"/>
            <a:endParaRPr lang="es-MX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MX" sz="2400" dirty="0" smtClean="0"/>
              <a:t>En los otros tiempos y modos se conjuga en tercera persona singular</a:t>
            </a:r>
            <a:r>
              <a:rPr lang="es-MX" sz="2400" dirty="0" smtClean="0">
                <a:solidFill>
                  <a:srgbClr val="0070C0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2000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Hubo</a:t>
            </a:r>
            <a:r>
              <a:rPr lang="es-MX" sz="2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huelga el martes pasado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2000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Había</a:t>
            </a:r>
            <a:r>
              <a:rPr lang="es-MX" sz="2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mucha gente en la fiesta </a:t>
            </a:r>
            <a:endParaRPr lang="es-MX" sz="2000" dirty="0" smtClean="0">
              <a:latin typeface="Baskerville Old Face" panose="02020602080505020303" pitchFamily="18" charset="0"/>
            </a:endParaRPr>
          </a:p>
          <a:p>
            <a:pPr lvl="1"/>
            <a:endParaRPr lang="es-MX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endParaRPr lang="it-IT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 HAY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sustantivos a los que se refiere van acompañados de artículos indeterminados, numerales, cuantificadores o no tienen ningún determinante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esta ciudad hay seis universidades  </a:t>
            </a:r>
            <a:r>
              <a:rPr lang="es-MX" dirty="0" smtClean="0">
                <a:latin typeface="Baskerville Old Face" panose="02020602080505020303" pitchFamily="18" charset="0"/>
              </a:rPr>
              <a:t>( con numeral)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esta ciudad hay un teatro muy famoso </a:t>
            </a:r>
            <a:r>
              <a:rPr lang="es-MX" dirty="0" smtClean="0">
                <a:latin typeface="Baskerville Old Face" panose="02020602080505020303" pitchFamily="18" charset="0"/>
              </a:rPr>
              <a:t>(artículo indeterminado)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esta ciudad hay muchos restaurantes </a:t>
            </a:r>
            <a:r>
              <a:rPr lang="es-MX" dirty="0" smtClean="0">
                <a:latin typeface="Baskerville Old Face" panose="02020602080505020303" pitchFamily="18" charset="0"/>
              </a:rPr>
              <a:t>(cuantificador)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esta ciudad hay cultura  </a:t>
            </a:r>
            <a:r>
              <a:rPr lang="es-MX" dirty="0" smtClean="0"/>
              <a:t>(Ø)</a:t>
            </a:r>
          </a:p>
          <a:p>
            <a:pPr lvl="1"/>
            <a:endParaRPr lang="es-MX" dirty="0"/>
          </a:p>
          <a:p>
            <a:r>
              <a:rPr lang="es-MX" dirty="0" smtClean="0"/>
              <a:t>Nunca se combina con un artículo determinado: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Hay </a:t>
            </a:r>
            <a:r>
              <a:rPr lang="es-MX" strike="sngStrike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las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plantas en el balcón</a:t>
            </a:r>
          </a:p>
          <a:p>
            <a:pPr lvl="1"/>
            <a:endParaRPr lang="es-MX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316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HAY						ESTAR (está/están)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Informar sobre cosas o personas no identificados.</a:t>
            </a:r>
          </a:p>
          <a:p>
            <a:r>
              <a:rPr lang="es-MX" dirty="0" smtClean="0"/>
              <a:t>Para hablar de la existencia de algo.</a:t>
            </a:r>
          </a:p>
          <a:p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Guatemala hay muchos volcanes.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 hay dinero suficiente para pagar la deuda. 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Informar sobre cosas o personas identificadas.</a:t>
            </a:r>
          </a:p>
          <a:p>
            <a:r>
              <a:rPr lang="es-MX" dirty="0" smtClean="0"/>
              <a:t>Para hablar de la ubicación de algo identificado (usamos artículos determinados y demostrativos, posesivos)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Ahí está mi libro </a:t>
            </a:r>
            <a:endParaRPr lang="es-MX" sz="24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Estos volcanes están cerca de la capital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¿Dónde están los volcanes más famosos?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sz="2400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334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044" y="96253"/>
            <a:ext cx="8479857" cy="676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HAY 					TENER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→ Existencia</a:t>
            </a:r>
          </a:p>
          <a:p>
            <a:pPr marL="0" indent="0">
              <a:buNone/>
            </a:pPr>
            <a:r>
              <a:rPr lang="es-MX" dirty="0" smtClean="0"/>
              <a:t>→ Es impersonal </a:t>
            </a:r>
          </a:p>
          <a:p>
            <a:endParaRPr lang="es-MX" dirty="0"/>
          </a:p>
          <a:p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Hay un gato en las escaleras </a:t>
            </a:r>
          </a:p>
          <a:p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El año pasado había  muchos problemas en la empresa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→Posesión </a:t>
            </a:r>
          </a:p>
          <a:p>
            <a:pPr marL="0" indent="0">
              <a:buNone/>
            </a:pPr>
            <a:r>
              <a:rPr lang="es-MX" dirty="0" smtClean="0"/>
              <a:t>→ Se conjuga </a:t>
            </a:r>
          </a:p>
          <a:p>
            <a:endParaRPr lang="es-MX" dirty="0" smtClean="0"/>
          </a:p>
          <a:p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Tengo un gato gris</a:t>
            </a:r>
          </a:p>
          <a:p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El año pasado tenía muchos problemas en mi familia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8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17" y="1"/>
            <a:ext cx="11144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79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296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Calibri</vt:lpstr>
      <vt:lpstr>Calibri Light</vt:lpstr>
      <vt:lpstr>Courier New</vt:lpstr>
      <vt:lpstr>Tema de Office</vt:lpstr>
      <vt:lpstr>ESTAR / HAY </vt:lpstr>
      <vt:lpstr>HAY</vt:lpstr>
      <vt:lpstr>… HAY</vt:lpstr>
      <vt:lpstr>HAY      ESTAR (está/están)</vt:lpstr>
      <vt:lpstr>Presentación de PowerPoint</vt:lpstr>
      <vt:lpstr>HAY      TENER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/ HAY</dc:title>
  <dc:creator>anamaria.gonzalez</dc:creator>
  <cp:lastModifiedBy>anamaria.gonzalez</cp:lastModifiedBy>
  <cp:revision>7</cp:revision>
  <dcterms:created xsi:type="dcterms:W3CDTF">2020-11-24T23:08:34Z</dcterms:created>
  <dcterms:modified xsi:type="dcterms:W3CDTF">2020-11-25T10:54:44Z</dcterms:modified>
</cp:coreProperties>
</file>