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2340-28A1-45C3-B082-26E9EDF8C543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049C-6DAD-4CE2-8314-961A4253C4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539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2340-28A1-45C3-B082-26E9EDF8C543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049C-6DAD-4CE2-8314-961A4253C4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23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2340-28A1-45C3-B082-26E9EDF8C543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049C-6DAD-4CE2-8314-961A4253C4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39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2340-28A1-45C3-B082-26E9EDF8C543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049C-6DAD-4CE2-8314-961A4253C4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034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2340-28A1-45C3-B082-26E9EDF8C543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049C-6DAD-4CE2-8314-961A4253C4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526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2340-28A1-45C3-B082-26E9EDF8C543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049C-6DAD-4CE2-8314-961A4253C4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344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2340-28A1-45C3-B082-26E9EDF8C543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049C-6DAD-4CE2-8314-961A4253C4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7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2340-28A1-45C3-B082-26E9EDF8C543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049C-6DAD-4CE2-8314-961A4253C4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27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2340-28A1-45C3-B082-26E9EDF8C543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049C-6DAD-4CE2-8314-961A4253C4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1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2340-28A1-45C3-B082-26E9EDF8C543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049C-6DAD-4CE2-8314-961A4253C4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8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2340-28A1-45C3-B082-26E9EDF8C543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049C-6DAD-4CE2-8314-961A4253C4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55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02340-28A1-45C3-B082-26E9EDF8C543}" type="datetimeFigureOut">
              <a:rPr lang="it-IT" smtClean="0"/>
              <a:t>25/11/2020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C049C-6DAD-4CE2-8314-961A4253C4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916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Tiempos del pasado 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 smtClean="0"/>
              <a:t>Petérito</a:t>
            </a:r>
            <a:r>
              <a:rPr lang="es-MX" dirty="0" smtClean="0"/>
              <a:t> </a:t>
            </a:r>
            <a:r>
              <a:rPr lang="es-MX" dirty="0" err="1" smtClean="0"/>
              <a:t>pluscumaperfecto</a:t>
            </a:r>
            <a:r>
              <a:rPr lang="es-MX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520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La conjugación: 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b="1" dirty="0" smtClean="0"/>
              <a:t>haber</a:t>
            </a:r>
            <a:r>
              <a:rPr lang="es-MX" sz="3600" dirty="0" smtClean="0"/>
              <a:t> (en pretérito imperfecto) + </a:t>
            </a:r>
            <a:r>
              <a:rPr lang="es-MX" sz="3600" b="1" dirty="0" smtClean="0"/>
              <a:t>participio</a:t>
            </a:r>
            <a:r>
              <a:rPr lang="es-MX" sz="3600" dirty="0" smtClean="0"/>
              <a:t> del verbo</a:t>
            </a:r>
            <a:endParaRPr lang="it-IT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874815"/>
              </p:ext>
            </p:extLst>
          </p:nvPr>
        </p:nvGraphicFramePr>
        <p:xfrm>
          <a:off x="2050181" y="1822095"/>
          <a:ext cx="7669731" cy="48023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12311">
                  <a:extLst>
                    <a:ext uri="{9D8B030D-6E8A-4147-A177-3AD203B41FA5}">
                      <a16:colId xmlns:a16="http://schemas.microsoft.com/office/drawing/2014/main" val="3978841252"/>
                    </a:ext>
                  </a:extLst>
                </a:gridCol>
                <a:gridCol w="2538822">
                  <a:extLst>
                    <a:ext uri="{9D8B030D-6E8A-4147-A177-3AD203B41FA5}">
                      <a16:colId xmlns:a16="http://schemas.microsoft.com/office/drawing/2014/main" val="120710636"/>
                    </a:ext>
                  </a:extLst>
                </a:gridCol>
                <a:gridCol w="2818598">
                  <a:extLst>
                    <a:ext uri="{9D8B030D-6E8A-4147-A177-3AD203B41FA5}">
                      <a16:colId xmlns:a16="http://schemas.microsoft.com/office/drawing/2014/main" val="1837124885"/>
                    </a:ext>
                  </a:extLst>
                </a:gridCol>
              </a:tblGrid>
              <a:tr h="607178">
                <a:tc>
                  <a:txBody>
                    <a:bodyPr/>
                    <a:lstStyle/>
                    <a:p>
                      <a:r>
                        <a:rPr lang="es-MX" dirty="0" smtClean="0"/>
                        <a:t>Pronombre</a:t>
                      </a:r>
                      <a:r>
                        <a:rPr lang="es-MX" baseline="0" dirty="0" smtClean="0"/>
                        <a:t> sujeto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Haber (auxiliar)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pretérimo</a:t>
                      </a:r>
                      <a:r>
                        <a:rPr lang="es-MX" baseline="0" dirty="0" smtClean="0"/>
                        <a:t> imperfecto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participio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870050"/>
                  </a:ext>
                </a:extLst>
              </a:tr>
              <a:tr h="433698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YO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HABÍA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comido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747644"/>
                  </a:ext>
                </a:extLst>
              </a:tr>
              <a:tr h="433698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TÚ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HABÍAS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escrito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955811"/>
                  </a:ext>
                </a:extLst>
              </a:tr>
              <a:tr h="780657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ÉL</a:t>
                      </a:r>
                      <a:r>
                        <a:rPr lang="es-MX" sz="2400" baseline="0" dirty="0" smtClean="0"/>
                        <a:t> / ELLA / USTED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HABÍA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cantado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143910"/>
                  </a:ext>
                </a:extLst>
              </a:tr>
              <a:tr h="536929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NOSTROS-AS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HABÍAMOS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viajado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881617"/>
                  </a:ext>
                </a:extLst>
              </a:tr>
              <a:tr h="726162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VOSOTROS-AS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HABÍAIS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salido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212471"/>
                  </a:ext>
                </a:extLst>
              </a:tr>
              <a:tr h="1161858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ELLOS/ELLAS / USTEDES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HABÍAN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dicho 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920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36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Usos  del pretérito pluscuamperfecto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b="1" dirty="0" smtClean="0"/>
              <a:t>El pasado del pasado.</a:t>
            </a:r>
          </a:p>
          <a:p>
            <a:r>
              <a:rPr lang="es-MX" dirty="0"/>
              <a:t>U</a:t>
            </a:r>
            <a:r>
              <a:rPr lang="es-MX" dirty="0" smtClean="0"/>
              <a:t>samos el pretérito pluscuamperfecto para situar una acción terminada en un momento anterior a otra acción en el pasado.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 smtClean="0"/>
              <a:t>   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Cuando </a:t>
            </a:r>
            <a:r>
              <a:rPr lang="es-MX" u="sng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llamaste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anoche mi hermana ya </a:t>
            </a:r>
            <a:r>
              <a:rPr lang="es-MX" u="sng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había salido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.</a:t>
            </a:r>
            <a:endParaRPr lang="it-IT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8 pm					7.30 pm</a:t>
            </a:r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Llegué tarde al concierto, ya había empezado</a:t>
            </a:r>
          </a:p>
          <a:p>
            <a:pPr marL="0" indent="0">
              <a:buNone/>
            </a:pPr>
            <a:endParaRPr lang="es-MX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		</a:t>
            </a:r>
            <a:r>
              <a:rPr lang="es-MX" dirty="0" smtClean="0"/>
              <a:t>9.30 pm			9 pm 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endParaRPr lang="it-IT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2868329" y="3625909"/>
            <a:ext cx="9625" cy="375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7507705" y="3489158"/>
            <a:ext cx="0" cy="375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2877954" y="4841506"/>
            <a:ext cx="9625" cy="375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6766559" y="4841505"/>
            <a:ext cx="0" cy="375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67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Algunos ejemplos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Cuando llegamos ya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se habían agotado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las entradas (*antes de nuestra llegada).</a:t>
            </a:r>
            <a:endParaRPr lang="es-MX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El otro día estuve con Marcela. Me contó que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había conocido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a alguien muy especial (*antes de contármelo).</a:t>
            </a:r>
            <a:endParaRPr lang="es-MX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Fui a verlo a su despacho a las seis, pero ya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se había marchado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(*antes de las seis)</a:t>
            </a:r>
          </a:p>
          <a:p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No pude concentrarme en el examen porque la noche anterior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había dormido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mal </a:t>
            </a:r>
          </a:p>
          <a:p>
            <a:endParaRPr lang="es-MX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endParaRPr lang="it-IT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75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Narrar en el pasado </a:t>
            </a:r>
            <a:endParaRPr lang="it-IT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115107"/>
              </p:ext>
            </p:extLst>
          </p:nvPr>
        </p:nvGraphicFramePr>
        <p:xfrm>
          <a:off x="838200" y="1825625"/>
          <a:ext cx="10515600" cy="2468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29214323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84501495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894658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INDEFINIDO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IMPERFECTO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PLUSCUAMPERFECTO 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391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Presentar</a:t>
                      </a:r>
                      <a:r>
                        <a:rPr lang="es-MX" sz="2400" baseline="0" dirty="0" smtClean="0"/>
                        <a:t> y enumerar acciones terminadas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Describir situaciones como no terminadas o en desarrollo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Presentar acciones anteriores terminadas 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804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Hacer avanzar la historia con</a:t>
                      </a:r>
                      <a:r>
                        <a:rPr lang="es-MX" sz="2400" baseline="0" dirty="0" smtClean="0"/>
                        <a:t> acciones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Presentar circunstancias que enmarcan las acciones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044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14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Algunos ejemplos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Cuando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terminó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la fiesta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había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poca gente, la mayoría ya se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había ido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a su casa. </a:t>
            </a:r>
          </a:p>
          <a:p>
            <a:pPr marL="0" indent="0">
              <a:buNone/>
            </a:pPr>
            <a:endParaRPr lang="es-MX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Decidieron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emigrar ese día porque no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veían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más esperanzas, en su país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había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guerra y ellos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habían perdido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todo.  </a:t>
            </a:r>
          </a:p>
          <a:p>
            <a:pPr marL="0" indent="0">
              <a:buNone/>
            </a:pPr>
            <a:endParaRPr lang="es-MX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El verano pasado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pasé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una semana con mis padres,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hacía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mucho que no los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veía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. 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Estaba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también mi hermano,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había llegado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una semana antes. Lo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pasamos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muy bien juntos,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comíamos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delicioso,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hacíamos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lindos paseos por el campo. 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Regresé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muy contento cuando ya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habían terminado 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tus vacaciones.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92925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322</Words>
  <Application>Microsoft Office PowerPoint</Application>
  <PresentationFormat>Panorámica</PresentationFormat>
  <Paragraphs>55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Baskerville Old Face</vt:lpstr>
      <vt:lpstr>Calibri</vt:lpstr>
      <vt:lpstr>Calibri Light</vt:lpstr>
      <vt:lpstr>Tema de Office</vt:lpstr>
      <vt:lpstr>Tiempos del pasado </vt:lpstr>
      <vt:lpstr>La conjugación:  haber (en pretérito imperfecto) + participio del verbo</vt:lpstr>
      <vt:lpstr>Usos  del pretérito pluscuamperfecto </vt:lpstr>
      <vt:lpstr>Algunos ejemplos</vt:lpstr>
      <vt:lpstr>Narrar en el pasado </vt:lpstr>
      <vt:lpstr>Algunos ejemplos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Tiempos del pasado</dc:title>
  <dc:creator>anamaria.gonzalez</dc:creator>
  <cp:lastModifiedBy>anamaria.gonzalez</cp:lastModifiedBy>
  <cp:revision>6</cp:revision>
  <dcterms:created xsi:type="dcterms:W3CDTF">2020-11-25T15:06:21Z</dcterms:created>
  <dcterms:modified xsi:type="dcterms:W3CDTF">2020-11-25T15:46:34Z</dcterms:modified>
</cp:coreProperties>
</file>