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23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671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3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15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9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60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1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45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77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865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70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56A5F-0031-40B4-8BCC-8C7D7C0EAB58}" type="datetimeFigureOut">
              <a:rPr lang="it-IT" smtClean="0"/>
              <a:t>26/11/2020</a:t>
            </a:fld>
            <a:endParaRPr lang="it-I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DFAE-3121-4E91-8C27-D98D359DC53C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9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Los demostrativos </a:t>
            </a:r>
            <a:endParaRPr lang="it-I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966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 demostrativos 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utilizan para referirse a algo o a alguien, indicando su cercanía o su lejanía respecto a la persona que habla, tanto en el espacio como en el tiempo.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it-IT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33536"/>
              </p:ext>
            </p:extLst>
          </p:nvPr>
        </p:nvGraphicFramePr>
        <p:xfrm>
          <a:off x="2032000" y="3128211"/>
          <a:ext cx="8127999" cy="278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1537027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442916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68260112"/>
                    </a:ext>
                  </a:extLst>
                </a:gridCol>
              </a:tblGrid>
              <a:tr h="5563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Cerca de quien habla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Cerca de quien escucha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Lejos de ambos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555293"/>
                  </a:ext>
                </a:extLst>
              </a:tr>
              <a:tr h="5563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ESE 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AQUEL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86510"/>
                  </a:ext>
                </a:extLst>
              </a:tr>
              <a:tr h="5563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AQUELLA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628396"/>
                  </a:ext>
                </a:extLst>
              </a:tr>
              <a:tr h="5563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ESTOS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ESOS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AQUELLOS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91546"/>
                  </a:ext>
                </a:extLst>
              </a:tr>
              <a:tr h="556340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ESTAS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ESAS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AQUELLAS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3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00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276" y="-26512"/>
            <a:ext cx="10125777" cy="69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5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DEMOSTRATIVOS CON / SIN SUSTANTIVO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Con sustantivo → adjetivo</a:t>
            </a:r>
            <a:endParaRPr lang="it-IT" sz="1800" dirty="0"/>
          </a:p>
          <a:p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Sin </a:t>
            </a:r>
            <a:r>
              <a:rPr lang="es-MX" dirty="0"/>
              <a:t>sustantivo → pronombre</a:t>
            </a:r>
            <a:endParaRPr lang="it-IT" sz="1800" dirty="0"/>
          </a:p>
          <a:p>
            <a:pPr marL="0" indent="0">
              <a:buNone/>
            </a:pPr>
            <a:r>
              <a:rPr lang="es-MX" dirty="0"/>
              <a:t> </a:t>
            </a:r>
            <a:endParaRPr lang="it-IT" sz="1800" dirty="0"/>
          </a:p>
          <a:p>
            <a:pPr lvl="0"/>
            <a:r>
              <a:rPr lang="es-MX" dirty="0"/>
              <a:t>Cuando acompañan al sustantivo y tienen función de adjetivo los demostrativos se colocan antes de dicho sustantivo. </a:t>
            </a:r>
            <a:endParaRPr lang="it-IT" sz="1800" dirty="0"/>
          </a:p>
          <a:p>
            <a:pPr marL="457200" lvl="1" indent="0">
              <a:buNone/>
            </a:pPr>
            <a:r>
              <a:rPr lang="es-MX" dirty="0">
                <a:latin typeface="Baskerville Old Face" panose="02020602080505020303" pitchFamily="18" charset="0"/>
              </a:rPr>
              <a:t>Estos platos están sucios</a:t>
            </a:r>
            <a:endParaRPr lang="it-IT" sz="16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MX" dirty="0"/>
              <a:t> </a:t>
            </a:r>
            <a:endParaRPr lang="it-IT" sz="1800" dirty="0"/>
          </a:p>
          <a:p>
            <a:pPr lvl="0"/>
            <a:r>
              <a:rPr lang="es-MX" dirty="0"/>
              <a:t>Cuando está claro cuál es el sustantivo al que se refiere el demostrativo actúan como pronombres y van solos.</a:t>
            </a:r>
            <a:endParaRPr lang="it-IT" sz="1800" dirty="0"/>
          </a:p>
          <a:p>
            <a:pPr marL="457200" lvl="1" indent="0">
              <a:buNone/>
            </a:pPr>
            <a:r>
              <a:rPr lang="es-MX" b="1" dirty="0">
                <a:latin typeface="Baskerville Old Face" panose="02020602080505020303" pitchFamily="18" charset="0"/>
              </a:rPr>
              <a:t>Este</a:t>
            </a:r>
            <a:r>
              <a:rPr lang="es-MX" dirty="0">
                <a:latin typeface="Baskerville Old Face" panose="02020602080505020303" pitchFamily="18" charset="0"/>
              </a:rPr>
              <a:t> libro es mío, y </a:t>
            </a:r>
            <a:r>
              <a:rPr lang="es-MX" b="1" dirty="0">
                <a:latin typeface="Baskerville Old Face" panose="02020602080505020303" pitchFamily="18" charset="0"/>
              </a:rPr>
              <a:t>ese</a:t>
            </a:r>
            <a:r>
              <a:rPr lang="es-MX" dirty="0">
                <a:latin typeface="Baskerville Old Face" panose="02020602080505020303" pitchFamily="18" charset="0"/>
              </a:rPr>
              <a:t> es tuyo.</a:t>
            </a:r>
            <a:endParaRPr lang="it-IT" sz="16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MX" dirty="0"/>
              <a:t> 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78786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Colocación </a:t>
            </a:r>
            <a:endParaRPr lang="it-I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Los demostrativos pueden ir delante de:</a:t>
            </a:r>
            <a:endParaRPr lang="it-IT" dirty="0"/>
          </a:p>
          <a:p>
            <a:pPr lvl="1"/>
            <a:r>
              <a:rPr lang="es-MX" sz="2800" dirty="0"/>
              <a:t> numerales </a:t>
            </a:r>
            <a:endParaRPr lang="it-IT" sz="2800" dirty="0"/>
          </a:p>
          <a:p>
            <a:pPr lvl="1"/>
            <a:r>
              <a:rPr lang="es-MX" sz="2800" dirty="0"/>
              <a:t> otro/a/os/as</a:t>
            </a:r>
            <a:endParaRPr lang="it-IT" sz="2800" dirty="0"/>
          </a:p>
          <a:p>
            <a:pPr lvl="1"/>
            <a:r>
              <a:rPr lang="es-MX" sz="2800" dirty="0" smtClean="0"/>
              <a:t>Todo/a/os/as</a:t>
            </a:r>
          </a:p>
          <a:p>
            <a:pPr lvl="1"/>
            <a:endParaRPr lang="es-MX" sz="1600" dirty="0"/>
          </a:p>
          <a:p>
            <a:pPr lvl="1"/>
            <a:endParaRPr lang="es-MX" sz="1600" dirty="0" smtClean="0"/>
          </a:p>
          <a:p>
            <a:pPr marL="457200" lvl="1" indent="0">
              <a:buNone/>
            </a:pPr>
            <a:endParaRPr lang="it-IT" sz="2800" dirty="0"/>
          </a:p>
          <a:p>
            <a:pPr marL="914400" lvl="2" indent="0">
              <a:buNone/>
            </a:pPr>
            <a:r>
              <a:rPr lang="es-MX" sz="2800" b="1" dirty="0">
                <a:latin typeface="Baskerville Old Face" panose="02020602080505020303" pitchFamily="18" charset="0"/>
              </a:rPr>
              <a:t>Estas</a:t>
            </a:r>
            <a:r>
              <a:rPr lang="es-MX" sz="2800" dirty="0">
                <a:latin typeface="Baskerville Old Face" panose="02020602080505020303" pitchFamily="18" charset="0"/>
              </a:rPr>
              <a:t> </a:t>
            </a:r>
            <a:r>
              <a:rPr lang="es-MX" sz="2800" u="sng" dirty="0">
                <a:latin typeface="Baskerville Old Face" panose="02020602080505020303" pitchFamily="18" charset="0"/>
              </a:rPr>
              <a:t>dos</a:t>
            </a:r>
            <a:r>
              <a:rPr lang="es-MX" sz="2800" dirty="0">
                <a:latin typeface="Baskerville Old Face" panose="02020602080505020303" pitchFamily="18" charset="0"/>
              </a:rPr>
              <a:t> actividades son correctas. Pero </a:t>
            </a:r>
            <a:r>
              <a:rPr lang="es-MX" sz="2800" b="1" dirty="0">
                <a:latin typeface="Baskerville Old Face" panose="02020602080505020303" pitchFamily="18" charset="0"/>
              </a:rPr>
              <a:t>esas</a:t>
            </a:r>
            <a:r>
              <a:rPr lang="es-MX" sz="2800" dirty="0">
                <a:latin typeface="Baskerville Old Face" panose="02020602080505020303" pitchFamily="18" charset="0"/>
              </a:rPr>
              <a:t> </a:t>
            </a:r>
            <a:r>
              <a:rPr lang="es-MX" sz="2800" u="sng" dirty="0">
                <a:latin typeface="Baskerville Old Face" panose="02020602080505020303" pitchFamily="18" charset="0"/>
              </a:rPr>
              <a:t>otras</a:t>
            </a:r>
            <a:r>
              <a:rPr lang="es-MX" sz="2800" dirty="0">
                <a:latin typeface="Baskerville Old Face" panose="02020602080505020303" pitchFamily="18" charset="0"/>
              </a:rPr>
              <a:t>, no. </a:t>
            </a:r>
            <a:endParaRPr lang="it-IT" sz="2800" dirty="0">
              <a:latin typeface="Baskerville Old Face" panose="02020602080505020303" pitchFamily="18" charset="0"/>
            </a:endParaRPr>
          </a:p>
          <a:p>
            <a:pPr marL="914400" lvl="2" indent="0">
              <a:buNone/>
            </a:pPr>
            <a:r>
              <a:rPr lang="es-MX" sz="2800" u="sng" dirty="0">
                <a:latin typeface="Baskerville Old Face" panose="02020602080505020303" pitchFamily="18" charset="0"/>
              </a:rPr>
              <a:t>Todos</a:t>
            </a:r>
            <a:r>
              <a:rPr lang="es-MX" sz="2800" dirty="0">
                <a:latin typeface="Baskerville Old Face" panose="02020602080505020303" pitchFamily="18" charset="0"/>
              </a:rPr>
              <a:t> </a:t>
            </a:r>
            <a:r>
              <a:rPr lang="es-MX" sz="2800" b="1" dirty="0">
                <a:latin typeface="Baskerville Old Face" panose="02020602080505020303" pitchFamily="18" charset="0"/>
              </a:rPr>
              <a:t>estos</a:t>
            </a:r>
            <a:r>
              <a:rPr lang="es-MX" sz="2800" dirty="0">
                <a:latin typeface="Baskerville Old Face" panose="02020602080505020303" pitchFamily="18" charset="0"/>
              </a:rPr>
              <a:t> ordenadores funcionan mal. </a:t>
            </a:r>
            <a:endParaRPr lang="it-IT" sz="2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MX" dirty="0">
                <a:latin typeface="Baskerville Old Face" panose="02020602080505020303" pitchFamily="18" charset="0"/>
              </a:rPr>
              <a:t> </a:t>
            </a:r>
            <a:endParaRPr lang="it-IT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74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160</Words>
  <Application>Microsoft Office PowerPoint</Application>
  <PresentationFormat>Panorámica</PresentationFormat>
  <Paragraphs>42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Baskerville Old Face</vt:lpstr>
      <vt:lpstr>Calibri</vt:lpstr>
      <vt:lpstr>Calibri Light</vt:lpstr>
      <vt:lpstr>Tema de Office</vt:lpstr>
      <vt:lpstr>Los demostrativos </vt:lpstr>
      <vt:lpstr>Los demostrativos </vt:lpstr>
      <vt:lpstr>Presentación de PowerPoint</vt:lpstr>
      <vt:lpstr>DEMOSTRATIVOS CON / SIN SUSTANTIVO </vt:lpstr>
      <vt:lpstr>Colocación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demostrativos</dc:title>
  <dc:creator>anamaria.gonzalez</dc:creator>
  <cp:lastModifiedBy>anamaria.gonzalez</cp:lastModifiedBy>
  <cp:revision>3</cp:revision>
  <dcterms:created xsi:type="dcterms:W3CDTF">2020-11-25T14:53:43Z</dcterms:created>
  <dcterms:modified xsi:type="dcterms:W3CDTF">2020-11-25T23:34:55Z</dcterms:modified>
</cp:coreProperties>
</file>