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33CCB-A72A-44E9-9183-72BAF822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0EAA788-A09A-40D8-BEED-2FBED0BC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FCCB-D5D5-4E81-B09B-26003F6A42EE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C8A66A-E7CE-4D6C-9F0C-AF055F0F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1F59FB-40CB-4143-B1EF-FC958221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6CC0-7110-43E9-B851-4B6AFE3B2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0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09BCCC-707E-482E-9941-B4FF2615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566A98-01E4-4B3E-AA23-BB4C2EA0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FB7D7-7BBA-400B-A119-76A4FA70A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FCCB-D5D5-4E81-B09B-26003F6A42EE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1B1C4E-D704-4B3A-B696-95766935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C435C2-4659-443A-9960-4D5A3D3C6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6CC0-7110-43E9-B851-4B6AFE3B2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9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203DDE8-BBCF-46AE-A8EE-404A6727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C56D80-4698-4E8E-8D08-B6F66D1A6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D235D90-AF50-42B3-B07D-5802ED71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1E4CF3-C1F4-4E5B-B144-70158EAC88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930B395-412A-40C6-A524-76AC0CD1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3CABEA-EA8A-48C8-9FAE-2EA5B971D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F76295E-798C-4424-8572-980823E3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75E3A9-A1CF-4B71-8BB9-EBD8F2366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8A34F8C-AB61-4B32-8118-F259D1B5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181A05-FCB9-4851-B202-727740D3A1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765D75B-02A5-4173-9124-B63BDA3E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514077-F5BE-4EFA-906B-6E751912C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0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02D8C6B-8902-4F5C-BBC6-2029E160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0F9C43-E616-4BE9-A565-AA520F395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1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E5463FF-82B8-458A-A3E5-625DEE50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4EB921-3551-4A4F-B985-456EBBA0C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7B8B747-D976-4ED9-9149-7ED6BC8D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A7FAC6-7BF8-42B3-9597-D12B54F5D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0C02917-8872-4561-ACB2-BE44E0C4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E25751-1A48-49E7-8E1F-C396063D5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7B75418-A43E-491E-99C7-B246C2C3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CBE86D-63E7-47A3-8D24-35FBFDD19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CC93E29-D4A6-4D93-B208-66B773FD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E9CB49-E57D-4CD8-814B-BA4224663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9CCE34A-7E64-4A73-85BB-AABD9089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D5CC5A-31BE-439E-B796-21B0E5803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80283A7-F99B-43A1-912F-87838342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41ED945-82F4-40BC-82FC-DD54B8BF1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5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c.aquilino1@campus.unimib.it</dc:creator>
  <cp:lastModifiedBy>c.aquilino1@campus.unimib.it</cp:lastModifiedBy>
  <cp:revision>1</cp:revision>
  <dcterms:created xsi:type="dcterms:W3CDTF">2020-12-01T09:08:43Z</dcterms:created>
  <dcterms:modified xsi:type="dcterms:W3CDTF">2020-12-01T09:08:43Z</dcterms:modified>
</cp:coreProperties>
</file>