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1"/>
  </p:notesMasterIdLst>
  <p:sldIdLst>
    <p:sldId id="460" r:id="rId2"/>
    <p:sldId id="461" r:id="rId3"/>
    <p:sldId id="441" r:id="rId4"/>
    <p:sldId id="463" r:id="rId5"/>
    <p:sldId id="437" r:id="rId6"/>
    <p:sldId id="438" r:id="rId7"/>
    <p:sldId id="440" r:id="rId8"/>
    <p:sldId id="462" r:id="rId9"/>
    <p:sldId id="474" r:id="rId10"/>
    <p:sldId id="458" r:id="rId11"/>
    <p:sldId id="476" r:id="rId12"/>
    <p:sldId id="443" r:id="rId13"/>
    <p:sldId id="423" r:id="rId14"/>
    <p:sldId id="422" r:id="rId15"/>
    <p:sldId id="421" r:id="rId16"/>
    <p:sldId id="264" r:id="rId17"/>
    <p:sldId id="271" r:id="rId18"/>
    <p:sldId id="464" r:id="rId19"/>
    <p:sldId id="477" r:id="rId20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054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5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04376C-0FE5-4FD4-9D08-35C582B634E8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BE21067-7D51-4959-9803-785DAC86ADEF}">
      <dgm:prSet phldrT="[Testo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sz="1800" dirty="0">
              <a:solidFill>
                <a:schemeClr val="tx1"/>
              </a:solidFill>
            </a:rPr>
            <a:t>Orientamento</a:t>
          </a:r>
        </a:p>
      </dgm:t>
    </dgm:pt>
    <dgm:pt modelId="{72A9F5CB-5B0F-4E3E-8D19-FE1964C4FD79}" type="parTrans" cxnId="{3BAEBBD7-044A-47F9-B021-0E94C6F34793}">
      <dgm:prSet/>
      <dgm:spPr/>
      <dgm:t>
        <a:bodyPr/>
        <a:lstStyle/>
        <a:p>
          <a:endParaRPr lang="it-IT"/>
        </a:p>
      </dgm:t>
    </dgm:pt>
    <dgm:pt modelId="{C02AF962-7007-4CEE-93D2-16E6595B6218}" type="sibTrans" cxnId="{3BAEBBD7-044A-47F9-B021-0E94C6F34793}">
      <dgm:prSet/>
      <dgm:spPr/>
      <dgm:t>
        <a:bodyPr/>
        <a:lstStyle/>
        <a:p>
          <a:endParaRPr lang="it-IT"/>
        </a:p>
      </dgm:t>
    </dgm:pt>
    <dgm:pt modelId="{8ED7C7F2-CB37-4345-B289-738BD504C825}">
      <dgm:prSet phldrT="[Testo]"/>
      <dgm:spPr/>
      <dgm:t>
        <a:bodyPr/>
        <a:lstStyle/>
        <a:p>
          <a:r>
            <a:rPr lang="it-IT" dirty="0"/>
            <a:t>Cultura, filosofia, valori tradizione</a:t>
          </a:r>
        </a:p>
      </dgm:t>
    </dgm:pt>
    <dgm:pt modelId="{BF7CD253-D7C5-45D4-86BC-8188078E5195}" type="parTrans" cxnId="{1E2F3532-6ED3-4A3A-BC54-D8C05774D5FA}">
      <dgm:prSet/>
      <dgm:spPr/>
      <dgm:t>
        <a:bodyPr/>
        <a:lstStyle/>
        <a:p>
          <a:endParaRPr lang="it-IT"/>
        </a:p>
      </dgm:t>
    </dgm:pt>
    <dgm:pt modelId="{B5E29828-30C1-49AE-AAEC-3975AE34425A}" type="sibTrans" cxnId="{1E2F3532-6ED3-4A3A-BC54-D8C05774D5FA}">
      <dgm:prSet/>
      <dgm:spPr/>
      <dgm:t>
        <a:bodyPr/>
        <a:lstStyle/>
        <a:p>
          <a:endParaRPr lang="it-IT"/>
        </a:p>
      </dgm:t>
    </dgm:pt>
    <dgm:pt modelId="{2AC9D05E-6B10-4C74-96DF-9EE34BD7B4D0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Cliente </a:t>
          </a:r>
        </a:p>
      </dgm:t>
    </dgm:pt>
    <dgm:pt modelId="{11831DAE-EB70-4C9A-878F-31ED8FD8CAF5}" type="parTrans" cxnId="{2D27472B-FC2C-48C4-B5F2-50758E490A4E}">
      <dgm:prSet/>
      <dgm:spPr/>
      <dgm:t>
        <a:bodyPr/>
        <a:lstStyle/>
        <a:p>
          <a:endParaRPr lang="it-IT"/>
        </a:p>
      </dgm:t>
    </dgm:pt>
    <dgm:pt modelId="{70DCE175-B364-4E3F-A746-D7A6DEC4152E}" type="sibTrans" cxnId="{2D27472B-FC2C-48C4-B5F2-50758E490A4E}">
      <dgm:prSet/>
      <dgm:spPr/>
      <dgm:t>
        <a:bodyPr/>
        <a:lstStyle/>
        <a:p>
          <a:endParaRPr lang="it-IT"/>
        </a:p>
      </dgm:t>
    </dgm:pt>
    <dgm:pt modelId="{F140ACCC-3063-4DAD-B84B-13C0AFBEB3DC}">
      <dgm:prSet phldrT="[Testo]"/>
      <dgm:spPr/>
      <dgm:t>
        <a:bodyPr/>
        <a:lstStyle/>
        <a:p>
          <a:r>
            <a:rPr lang="it-IT" dirty="0"/>
            <a:t>Per chi ? Con chi ? Quali clienti? La mappa dei clienti </a:t>
          </a:r>
        </a:p>
      </dgm:t>
    </dgm:pt>
    <dgm:pt modelId="{4AC4AF3F-3F9C-43BB-A315-CBC5E49DCEA6}" type="parTrans" cxnId="{5358685E-F51D-47F9-9FAE-1E753A5D52DA}">
      <dgm:prSet/>
      <dgm:spPr/>
      <dgm:t>
        <a:bodyPr/>
        <a:lstStyle/>
        <a:p>
          <a:endParaRPr lang="it-IT"/>
        </a:p>
      </dgm:t>
    </dgm:pt>
    <dgm:pt modelId="{7B983E85-3E64-4098-B7A5-619F20B453B5}" type="sibTrans" cxnId="{5358685E-F51D-47F9-9FAE-1E753A5D52DA}">
      <dgm:prSet/>
      <dgm:spPr/>
      <dgm:t>
        <a:bodyPr/>
        <a:lstStyle/>
        <a:p>
          <a:endParaRPr lang="it-IT"/>
        </a:p>
      </dgm:t>
    </dgm:pt>
    <dgm:pt modelId="{E99882A9-29A3-44FA-9135-036BE5B05689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Offerta </a:t>
          </a:r>
        </a:p>
      </dgm:t>
    </dgm:pt>
    <dgm:pt modelId="{E5BA651A-2D0E-4EA3-BD83-3E66F4BC62A4}" type="parTrans" cxnId="{E8386200-7FB3-4807-BD96-C76F511B208F}">
      <dgm:prSet/>
      <dgm:spPr/>
      <dgm:t>
        <a:bodyPr/>
        <a:lstStyle/>
        <a:p>
          <a:endParaRPr lang="it-IT"/>
        </a:p>
      </dgm:t>
    </dgm:pt>
    <dgm:pt modelId="{46C101A6-BF37-4CF9-8008-3640F055F7AC}" type="sibTrans" cxnId="{E8386200-7FB3-4807-BD96-C76F511B208F}">
      <dgm:prSet/>
      <dgm:spPr/>
      <dgm:t>
        <a:bodyPr/>
        <a:lstStyle/>
        <a:p>
          <a:endParaRPr lang="it-IT"/>
        </a:p>
      </dgm:t>
    </dgm:pt>
    <dgm:pt modelId="{8985ECFD-96C2-4FB3-AC5A-D296095AA298}">
      <dgm:prSet phldrT="[Testo]"/>
      <dgm:spPr/>
      <dgm:t>
        <a:bodyPr/>
        <a:lstStyle/>
        <a:p>
          <a:r>
            <a:rPr lang="it-IT" dirty="0"/>
            <a:t>P</a:t>
          </a:r>
        </a:p>
      </dgm:t>
    </dgm:pt>
    <dgm:pt modelId="{1A4C22CD-82A1-4989-B0F1-7F6B1C272BFD}" type="parTrans" cxnId="{7638086A-05F3-44D7-B1B8-1B5B54BB18D0}">
      <dgm:prSet/>
      <dgm:spPr/>
      <dgm:t>
        <a:bodyPr/>
        <a:lstStyle/>
        <a:p>
          <a:endParaRPr lang="it-IT"/>
        </a:p>
      </dgm:t>
    </dgm:pt>
    <dgm:pt modelId="{EA8F61CF-82D9-4D60-AB4F-230CC47CFD20}" type="sibTrans" cxnId="{7638086A-05F3-44D7-B1B8-1B5B54BB18D0}">
      <dgm:prSet/>
      <dgm:spPr/>
      <dgm:t>
        <a:bodyPr/>
        <a:lstStyle/>
        <a:p>
          <a:endParaRPr lang="it-IT"/>
        </a:p>
      </dgm:t>
    </dgm:pt>
    <dgm:pt modelId="{7E805957-36A7-428D-B9CC-4DBC68D8722D}">
      <dgm:prSet phldrT="[Testo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it-IT" dirty="0">
              <a:solidFill>
                <a:schemeClr val="tx1"/>
              </a:solidFill>
            </a:rPr>
            <a:t>immagine</a:t>
          </a:r>
        </a:p>
      </dgm:t>
    </dgm:pt>
    <dgm:pt modelId="{20382638-3E21-4524-802A-DF1CF542E8F3}" type="parTrans" cxnId="{25C5B065-0963-4633-985E-DCDC4CB983CE}">
      <dgm:prSet/>
      <dgm:spPr/>
      <dgm:t>
        <a:bodyPr/>
        <a:lstStyle/>
        <a:p>
          <a:endParaRPr lang="it-IT"/>
        </a:p>
      </dgm:t>
    </dgm:pt>
    <dgm:pt modelId="{CAA4DA9A-E32F-4E48-9E1A-06486BE79DE2}" type="sibTrans" cxnId="{25C5B065-0963-4633-985E-DCDC4CB983CE}">
      <dgm:prSet/>
      <dgm:spPr/>
      <dgm:t>
        <a:bodyPr/>
        <a:lstStyle/>
        <a:p>
          <a:endParaRPr lang="it-IT"/>
        </a:p>
      </dgm:t>
    </dgm:pt>
    <dgm:pt modelId="{D700FC72-E324-4AE3-9C92-D658CB71BCD8}">
      <dgm:prSet phldrT="[Testo]"/>
      <dgm:spPr/>
      <dgm:t>
        <a:bodyPr/>
        <a:lstStyle/>
        <a:p>
          <a:r>
            <a:rPr lang="it-IT" dirty="0"/>
            <a:t>Immagine interna vs esterna </a:t>
          </a:r>
        </a:p>
      </dgm:t>
    </dgm:pt>
    <dgm:pt modelId="{6AB2E54F-F77B-4723-8374-4A1C71096F15}" type="parTrans" cxnId="{DF5E98F6-0522-470F-9B99-50C0951EA6DE}">
      <dgm:prSet/>
      <dgm:spPr/>
      <dgm:t>
        <a:bodyPr/>
        <a:lstStyle/>
        <a:p>
          <a:endParaRPr lang="it-IT"/>
        </a:p>
      </dgm:t>
    </dgm:pt>
    <dgm:pt modelId="{7FEE4E77-65B9-41AA-9E09-5302BAC06616}" type="sibTrans" cxnId="{DF5E98F6-0522-470F-9B99-50C0951EA6DE}">
      <dgm:prSet/>
      <dgm:spPr/>
      <dgm:t>
        <a:bodyPr/>
        <a:lstStyle/>
        <a:p>
          <a:endParaRPr lang="it-IT"/>
        </a:p>
      </dgm:t>
    </dgm:pt>
    <dgm:pt modelId="{BD01021E-D26E-4EEE-B3F9-7665505A901C}">
      <dgm:prSet phldrT="[Testo]"/>
      <dgm:spPr/>
      <dgm:t>
        <a:bodyPr/>
        <a:lstStyle/>
        <a:p>
          <a:r>
            <a:rPr lang="it-IT" dirty="0"/>
            <a:t> A quali esigenze e problemi ? </a:t>
          </a:r>
        </a:p>
      </dgm:t>
    </dgm:pt>
    <dgm:pt modelId="{CC8EEBCA-5CD4-4024-9806-B8EF2461377B}" type="parTrans" cxnId="{C3F517E6-B39C-4AF6-B754-91AACB91AA04}">
      <dgm:prSet/>
      <dgm:spPr/>
      <dgm:t>
        <a:bodyPr/>
        <a:lstStyle/>
        <a:p>
          <a:endParaRPr lang="it-IT"/>
        </a:p>
      </dgm:t>
    </dgm:pt>
    <dgm:pt modelId="{40170972-91DC-4367-821B-4F1E3D954080}" type="sibTrans" cxnId="{C3F517E6-B39C-4AF6-B754-91AACB91AA04}">
      <dgm:prSet/>
      <dgm:spPr/>
      <dgm:t>
        <a:bodyPr/>
        <a:lstStyle/>
        <a:p>
          <a:endParaRPr lang="it-IT"/>
        </a:p>
      </dgm:t>
    </dgm:pt>
    <dgm:pt modelId="{E900976C-BBC8-4E3A-B572-80636662DBD3}">
      <dgm:prSet phldrT="[Testo]"/>
      <dgm:spPr/>
      <dgm:t>
        <a:bodyPr/>
        <a:lstStyle/>
        <a:p>
          <a:r>
            <a:rPr lang="it-IT" dirty="0"/>
            <a:t> metodologia, strategie  </a:t>
          </a:r>
        </a:p>
      </dgm:t>
    </dgm:pt>
    <dgm:pt modelId="{A7107268-30C5-4AC9-AF7B-C68A8E9DC1CA}" type="parTrans" cxnId="{BF0AB24C-7D06-4EAB-803D-D5724B96195C}">
      <dgm:prSet/>
      <dgm:spPr/>
      <dgm:t>
        <a:bodyPr/>
        <a:lstStyle/>
        <a:p>
          <a:endParaRPr lang="it-IT"/>
        </a:p>
      </dgm:t>
    </dgm:pt>
    <dgm:pt modelId="{6F6F03F8-FF88-4FD4-9AD3-FFEB69F47C4D}" type="sibTrans" cxnId="{BF0AB24C-7D06-4EAB-803D-D5724B96195C}">
      <dgm:prSet/>
      <dgm:spPr/>
      <dgm:t>
        <a:bodyPr/>
        <a:lstStyle/>
        <a:p>
          <a:endParaRPr lang="it-IT"/>
        </a:p>
      </dgm:t>
    </dgm:pt>
    <dgm:pt modelId="{679EF732-51C1-4972-88AB-F6E78A89EB8A}">
      <dgm:prSet phldrT="[Testo]"/>
      <dgm:spPr/>
      <dgm:t>
        <a:bodyPr/>
        <a:lstStyle/>
        <a:p>
          <a:r>
            <a:rPr lang="it-IT" dirty="0"/>
            <a:t>Del proponente e dei partner </a:t>
          </a:r>
        </a:p>
      </dgm:t>
    </dgm:pt>
    <dgm:pt modelId="{326F9A4C-28F4-4627-871D-5547B1C51DE0}" type="parTrans" cxnId="{772B862E-1C0B-4AE3-88FA-A02DF886F3F4}">
      <dgm:prSet/>
      <dgm:spPr/>
      <dgm:t>
        <a:bodyPr/>
        <a:lstStyle/>
        <a:p>
          <a:endParaRPr lang="it-IT"/>
        </a:p>
      </dgm:t>
    </dgm:pt>
    <dgm:pt modelId="{65932A39-B5B5-44A2-B3C7-4F0A7749230B}" type="sibTrans" cxnId="{772B862E-1C0B-4AE3-88FA-A02DF886F3F4}">
      <dgm:prSet/>
      <dgm:spPr/>
      <dgm:t>
        <a:bodyPr/>
        <a:lstStyle/>
        <a:p>
          <a:endParaRPr lang="it-IT"/>
        </a:p>
      </dgm:t>
    </dgm:pt>
    <dgm:pt modelId="{73DF1715-32A6-4C28-948E-2BC48CB6F67B}">
      <dgm:prSet phldrT="[Testo]"/>
      <dgm:spPr/>
      <dgm:t>
        <a:bodyPr/>
        <a:lstStyle/>
        <a:p>
          <a:endParaRPr lang="it-IT" dirty="0"/>
        </a:p>
      </dgm:t>
    </dgm:pt>
    <dgm:pt modelId="{3C4DC188-6B4D-47A5-B410-CB29508C96C1}" type="parTrans" cxnId="{6F472875-0B87-4C41-9DDC-7F7F5E240196}">
      <dgm:prSet/>
      <dgm:spPr/>
      <dgm:t>
        <a:bodyPr/>
        <a:lstStyle/>
        <a:p>
          <a:endParaRPr lang="it-IT"/>
        </a:p>
      </dgm:t>
    </dgm:pt>
    <dgm:pt modelId="{2EB9BE5F-43D6-4AB4-97AF-5929C7631817}" type="sibTrans" cxnId="{6F472875-0B87-4C41-9DDC-7F7F5E240196}">
      <dgm:prSet/>
      <dgm:spPr/>
      <dgm:t>
        <a:bodyPr/>
        <a:lstStyle/>
        <a:p>
          <a:endParaRPr lang="it-IT"/>
        </a:p>
      </dgm:t>
    </dgm:pt>
    <dgm:pt modelId="{AAE10074-190D-4837-BEBE-AAD9C7D72ACC}">
      <dgm:prSet phldrT="[Testo]"/>
      <dgm:spPr/>
      <dgm:t>
        <a:bodyPr/>
        <a:lstStyle/>
        <a:p>
          <a:r>
            <a:rPr lang="it-IT" dirty="0"/>
            <a:t>Comunicazione e diffusione </a:t>
          </a:r>
        </a:p>
      </dgm:t>
    </dgm:pt>
    <dgm:pt modelId="{B9DB9EA3-BFCD-4EC3-AF7E-06D866024E64}" type="parTrans" cxnId="{0E4A5711-C379-46A4-8F9F-14D5E792DDAA}">
      <dgm:prSet/>
      <dgm:spPr/>
      <dgm:t>
        <a:bodyPr/>
        <a:lstStyle/>
        <a:p>
          <a:endParaRPr lang="it-IT"/>
        </a:p>
      </dgm:t>
    </dgm:pt>
    <dgm:pt modelId="{4E45D9E8-FF50-4AEE-95CB-68E6F0A6CE6A}" type="sibTrans" cxnId="{0E4A5711-C379-46A4-8F9F-14D5E792DDAA}">
      <dgm:prSet/>
      <dgm:spPr/>
      <dgm:t>
        <a:bodyPr/>
        <a:lstStyle/>
        <a:p>
          <a:endParaRPr lang="it-IT"/>
        </a:p>
      </dgm:t>
    </dgm:pt>
    <dgm:pt modelId="{39D6638A-FE3C-481E-9691-43C8B7FD687B}">
      <dgm:prSet phldrT="[Testo]"/>
      <dgm:spPr/>
      <dgm:t>
        <a:bodyPr/>
        <a:lstStyle/>
        <a:p>
          <a:r>
            <a:rPr lang="it-IT" dirty="0"/>
            <a:t>Prestazioni distintive e accessorie, processi produttivi e procedure, budget, ruoli, competenze… </a:t>
          </a:r>
        </a:p>
      </dgm:t>
    </dgm:pt>
    <dgm:pt modelId="{791BD79F-ED79-4DFD-A4D0-D2FB15DF9E13}" type="parTrans" cxnId="{5A22F620-8706-4850-85C2-026B7BB37F48}">
      <dgm:prSet/>
      <dgm:spPr/>
      <dgm:t>
        <a:bodyPr/>
        <a:lstStyle/>
        <a:p>
          <a:endParaRPr lang="it-IT"/>
        </a:p>
      </dgm:t>
    </dgm:pt>
    <dgm:pt modelId="{290CE9C2-F4A5-4F1C-A412-25FDC79E16CD}" type="sibTrans" cxnId="{5A22F620-8706-4850-85C2-026B7BB37F48}">
      <dgm:prSet/>
      <dgm:spPr/>
      <dgm:t>
        <a:bodyPr/>
        <a:lstStyle/>
        <a:p>
          <a:endParaRPr lang="it-IT"/>
        </a:p>
      </dgm:t>
    </dgm:pt>
    <dgm:pt modelId="{036732EF-7934-41C7-BD2B-131A945443B3}" type="pres">
      <dgm:prSet presAssocID="{0304376C-0FE5-4FD4-9D08-35C582B634E8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49517A48-8603-4209-B0F3-F16CABE4F962}" type="pres">
      <dgm:prSet presAssocID="{0304376C-0FE5-4FD4-9D08-35C582B634E8}" presName="children" presStyleCnt="0"/>
      <dgm:spPr/>
    </dgm:pt>
    <dgm:pt modelId="{14B16422-8E36-4C68-A64B-E2109E21CC8C}" type="pres">
      <dgm:prSet presAssocID="{0304376C-0FE5-4FD4-9D08-35C582B634E8}" presName="child1group" presStyleCnt="0"/>
      <dgm:spPr/>
    </dgm:pt>
    <dgm:pt modelId="{A2713561-9F3D-4545-8664-E0ED21C11A79}" type="pres">
      <dgm:prSet presAssocID="{0304376C-0FE5-4FD4-9D08-35C582B634E8}" presName="child1" presStyleLbl="bgAcc1" presStyleIdx="0" presStyleCnt="4"/>
      <dgm:spPr/>
    </dgm:pt>
    <dgm:pt modelId="{E0F0CF43-9AA2-4BAF-8BB5-4BA49B051A57}" type="pres">
      <dgm:prSet presAssocID="{0304376C-0FE5-4FD4-9D08-35C582B634E8}" presName="child1Text" presStyleLbl="bgAcc1" presStyleIdx="0" presStyleCnt="4">
        <dgm:presLayoutVars>
          <dgm:bulletEnabled val="1"/>
        </dgm:presLayoutVars>
      </dgm:prSet>
      <dgm:spPr/>
    </dgm:pt>
    <dgm:pt modelId="{808FA44A-CE3C-4F88-9FE4-4FE42597BC33}" type="pres">
      <dgm:prSet presAssocID="{0304376C-0FE5-4FD4-9D08-35C582B634E8}" presName="child2group" presStyleCnt="0"/>
      <dgm:spPr/>
    </dgm:pt>
    <dgm:pt modelId="{7CA78C6C-F2A8-4C6F-8DA1-B3F3CB946CC9}" type="pres">
      <dgm:prSet presAssocID="{0304376C-0FE5-4FD4-9D08-35C582B634E8}" presName="child2" presStyleLbl="bgAcc1" presStyleIdx="1" presStyleCnt="4"/>
      <dgm:spPr/>
    </dgm:pt>
    <dgm:pt modelId="{01150E98-C2A5-4EEC-B111-A679FFC4134F}" type="pres">
      <dgm:prSet presAssocID="{0304376C-0FE5-4FD4-9D08-35C582B634E8}" presName="child2Text" presStyleLbl="bgAcc1" presStyleIdx="1" presStyleCnt="4">
        <dgm:presLayoutVars>
          <dgm:bulletEnabled val="1"/>
        </dgm:presLayoutVars>
      </dgm:prSet>
      <dgm:spPr/>
    </dgm:pt>
    <dgm:pt modelId="{C0884B18-33A2-49F2-AD1B-317DDE17DDC3}" type="pres">
      <dgm:prSet presAssocID="{0304376C-0FE5-4FD4-9D08-35C582B634E8}" presName="child3group" presStyleCnt="0"/>
      <dgm:spPr/>
    </dgm:pt>
    <dgm:pt modelId="{D8F28264-5DCE-4229-A722-422304D38F4C}" type="pres">
      <dgm:prSet presAssocID="{0304376C-0FE5-4FD4-9D08-35C582B634E8}" presName="child3" presStyleLbl="bgAcc1" presStyleIdx="2" presStyleCnt="4"/>
      <dgm:spPr/>
    </dgm:pt>
    <dgm:pt modelId="{72B6AE26-A32F-4052-AAB0-398C5C90CB78}" type="pres">
      <dgm:prSet presAssocID="{0304376C-0FE5-4FD4-9D08-35C582B634E8}" presName="child3Text" presStyleLbl="bgAcc1" presStyleIdx="2" presStyleCnt="4">
        <dgm:presLayoutVars>
          <dgm:bulletEnabled val="1"/>
        </dgm:presLayoutVars>
      </dgm:prSet>
      <dgm:spPr/>
    </dgm:pt>
    <dgm:pt modelId="{5D4AE640-B539-4FDB-BBFC-2D0F90FC57C2}" type="pres">
      <dgm:prSet presAssocID="{0304376C-0FE5-4FD4-9D08-35C582B634E8}" presName="child4group" presStyleCnt="0"/>
      <dgm:spPr/>
    </dgm:pt>
    <dgm:pt modelId="{8FFE9CC6-F431-4E75-8B33-1EEDEFF8B1EA}" type="pres">
      <dgm:prSet presAssocID="{0304376C-0FE5-4FD4-9D08-35C582B634E8}" presName="child4" presStyleLbl="bgAcc1" presStyleIdx="3" presStyleCnt="4"/>
      <dgm:spPr/>
    </dgm:pt>
    <dgm:pt modelId="{2D4F0FFD-225F-46BF-BC40-F63204A771BF}" type="pres">
      <dgm:prSet presAssocID="{0304376C-0FE5-4FD4-9D08-35C582B634E8}" presName="child4Text" presStyleLbl="bgAcc1" presStyleIdx="3" presStyleCnt="4">
        <dgm:presLayoutVars>
          <dgm:bulletEnabled val="1"/>
        </dgm:presLayoutVars>
      </dgm:prSet>
      <dgm:spPr/>
    </dgm:pt>
    <dgm:pt modelId="{39EF2D48-7781-42B0-B240-00B058AE3760}" type="pres">
      <dgm:prSet presAssocID="{0304376C-0FE5-4FD4-9D08-35C582B634E8}" presName="childPlaceholder" presStyleCnt="0"/>
      <dgm:spPr/>
    </dgm:pt>
    <dgm:pt modelId="{54997F66-5967-48BE-A3C0-F75EC308BDA9}" type="pres">
      <dgm:prSet presAssocID="{0304376C-0FE5-4FD4-9D08-35C582B634E8}" presName="circle" presStyleCnt="0"/>
      <dgm:spPr/>
    </dgm:pt>
    <dgm:pt modelId="{2F491124-3082-4B08-B513-A7EF2F26A53C}" type="pres">
      <dgm:prSet presAssocID="{0304376C-0FE5-4FD4-9D08-35C582B634E8}" presName="quadrant1" presStyleLbl="node1" presStyleIdx="0" presStyleCnt="4" custScaleX="120888">
        <dgm:presLayoutVars>
          <dgm:chMax val="1"/>
          <dgm:bulletEnabled val="1"/>
        </dgm:presLayoutVars>
      </dgm:prSet>
      <dgm:spPr/>
    </dgm:pt>
    <dgm:pt modelId="{3831989E-53A9-42C9-9C1F-F874ABAC28C2}" type="pres">
      <dgm:prSet presAssocID="{0304376C-0FE5-4FD4-9D08-35C582B634E8}" presName="quadrant2" presStyleLbl="node1" presStyleIdx="1" presStyleCnt="4" custScaleX="103630" custScaleY="90721">
        <dgm:presLayoutVars>
          <dgm:chMax val="1"/>
          <dgm:bulletEnabled val="1"/>
        </dgm:presLayoutVars>
      </dgm:prSet>
      <dgm:spPr/>
    </dgm:pt>
    <dgm:pt modelId="{C7A87261-1C71-4A5E-8858-C4BEAED29B07}" type="pres">
      <dgm:prSet presAssocID="{0304376C-0FE5-4FD4-9D08-35C582B634E8}" presName="quadrant3" presStyleLbl="node1" presStyleIdx="2" presStyleCnt="4" custScaleX="114954" custScaleY="111048">
        <dgm:presLayoutVars>
          <dgm:chMax val="1"/>
          <dgm:bulletEnabled val="1"/>
        </dgm:presLayoutVars>
      </dgm:prSet>
      <dgm:spPr/>
    </dgm:pt>
    <dgm:pt modelId="{2685B318-8C8F-4907-9423-0BE823F0A56F}" type="pres">
      <dgm:prSet presAssocID="{0304376C-0FE5-4FD4-9D08-35C582B634E8}" presName="quadrant4" presStyleLbl="node1" presStyleIdx="3" presStyleCnt="4" custScaleX="120521" custLinFactNeighborX="2289" custLinFactNeighborY="-3145">
        <dgm:presLayoutVars>
          <dgm:chMax val="1"/>
          <dgm:bulletEnabled val="1"/>
        </dgm:presLayoutVars>
      </dgm:prSet>
      <dgm:spPr/>
    </dgm:pt>
    <dgm:pt modelId="{871027F9-89C5-400D-8FCB-43FE6F8A75E0}" type="pres">
      <dgm:prSet presAssocID="{0304376C-0FE5-4FD4-9D08-35C582B634E8}" presName="quadrantPlaceholder" presStyleCnt="0"/>
      <dgm:spPr/>
    </dgm:pt>
    <dgm:pt modelId="{FB63E65C-E9F6-4D37-94F5-B585C8DFBAE9}" type="pres">
      <dgm:prSet presAssocID="{0304376C-0FE5-4FD4-9D08-35C582B634E8}" presName="center1" presStyleLbl="fgShp" presStyleIdx="0" presStyleCnt="2"/>
      <dgm:spPr/>
    </dgm:pt>
    <dgm:pt modelId="{6585D6E8-D166-4D2C-86CA-92915676CF53}" type="pres">
      <dgm:prSet presAssocID="{0304376C-0FE5-4FD4-9D08-35C582B634E8}" presName="center2" presStyleLbl="fgShp" presStyleIdx="1" presStyleCnt="2"/>
      <dgm:spPr/>
    </dgm:pt>
  </dgm:ptLst>
  <dgm:cxnLst>
    <dgm:cxn modelId="{E8386200-7FB3-4807-BD96-C76F511B208F}" srcId="{0304376C-0FE5-4FD4-9D08-35C582B634E8}" destId="{E99882A9-29A3-44FA-9135-036BE5B05689}" srcOrd="2" destOrd="0" parTransId="{E5BA651A-2D0E-4EA3-BD83-3E66F4BC62A4}" sibTransId="{46C101A6-BF37-4CF9-8008-3640F055F7AC}"/>
    <dgm:cxn modelId="{4926B205-68D7-4FA0-8644-CF9D69733529}" type="presOf" srcId="{39D6638A-FE3C-481E-9691-43C8B7FD687B}" destId="{D8F28264-5DCE-4229-A722-422304D38F4C}" srcOrd="0" destOrd="1" presId="urn:microsoft.com/office/officeart/2005/8/layout/cycle4"/>
    <dgm:cxn modelId="{DC7B000A-6DBE-4D8B-A6B3-5837C65D76E2}" type="presOf" srcId="{E900976C-BBC8-4E3A-B572-80636662DBD3}" destId="{A2713561-9F3D-4545-8664-E0ED21C11A79}" srcOrd="0" destOrd="3" presId="urn:microsoft.com/office/officeart/2005/8/layout/cycle4"/>
    <dgm:cxn modelId="{3F42E90A-6EAA-41E2-837D-168EFD3134F5}" type="presOf" srcId="{BD01021E-D26E-4EEE-B3F9-7665505A901C}" destId="{01150E98-C2A5-4EEC-B111-A679FFC4134F}" srcOrd="1" destOrd="1" presId="urn:microsoft.com/office/officeart/2005/8/layout/cycle4"/>
    <dgm:cxn modelId="{817C290C-4EA4-4AAB-AE72-6A3383CABD74}" type="presOf" srcId="{D700FC72-E324-4AE3-9C92-D658CB71BCD8}" destId="{2D4F0FFD-225F-46BF-BC40-F63204A771BF}" srcOrd="1" destOrd="0" presId="urn:microsoft.com/office/officeart/2005/8/layout/cycle4"/>
    <dgm:cxn modelId="{590D680D-A380-414A-B0CB-19FD8CB11240}" type="presOf" srcId="{73DF1715-32A6-4C28-948E-2BC48CB6F67B}" destId="{E0F0CF43-9AA2-4BAF-8BB5-4BA49B051A57}" srcOrd="1" destOrd="2" presId="urn:microsoft.com/office/officeart/2005/8/layout/cycle4"/>
    <dgm:cxn modelId="{0EA53E0E-FB13-4AC5-AD07-68CBBACCF05D}" type="presOf" srcId="{AAE10074-190D-4837-BEBE-AAD9C7D72ACC}" destId="{2D4F0FFD-225F-46BF-BC40-F63204A771BF}" srcOrd="1" destOrd="1" presId="urn:microsoft.com/office/officeart/2005/8/layout/cycle4"/>
    <dgm:cxn modelId="{D904930F-0C3C-47F3-9206-EA59CE7C9B2F}" type="presOf" srcId="{E900976C-BBC8-4E3A-B572-80636662DBD3}" destId="{E0F0CF43-9AA2-4BAF-8BB5-4BA49B051A57}" srcOrd="1" destOrd="3" presId="urn:microsoft.com/office/officeart/2005/8/layout/cycle4"/>
    <dgm:cxn modelId="{0E4A5711-C379-46A4-8F9F-14D5E792DDAA}" srcId="{7E805957-36A7-428D-B9CC-4DBC68D8722D}" destId="{AAE10074-190D-4837-BEBE-AAD9C7D72ACC}" srcOrd="1" destOrd="0" parTransId="{B9DB9EA3-BFCD-4EC3-AF7E-06D866024E64}" sibTransId="{4E45D9E8-FF50-4AEE-95CB-68E6F0A6CE6A}"/>
    <dgm:cxn modelId="{5A22F620-8706-4850-85C2-026B7BB37F48}" srcId="{E99882A9-29A3-44FA-9135-036BE5B05689}" destId="{39D6638A-FE3C-481E-9691-43C8B7FD687B}" srcOrd="1" destOrd="0" parTransId="{791BD79F-ED79-4DFD-A4D0-D2FB15DF9E13}" sibTransId="{290CE9C2-F4A5-4F1C-A412-25FDC79E16CD}"/>
    <dgm:cxn modelId="{4BAB6623-D999-40F3-A310-2CB9CD784B38}" type="presOf" srcId="{D700FC72-E324-4AE3-9C92-D658CB71BCD8}" destId="{8FFE9CC6-F431-4E75-8B33-1EEDEFF8B1EA}" srcOrd="0" destOrd="0" presId="urn:microsoft.com/office/officeart/2005/8/layout/cycle4"/>
    <dgm:cxn modelId="{2D27472B-FC2C-48C4-B5F2-50758E490A4E}" srcId="{0304376C-0FE5-4FD4-9D08-35C582B634E8}" destId="{2AC9D05E-6B10-4C74-96DF-9EE34BD7B4D0}" srcOrd="1" destOrd="0" parTransId="{11831DAE-EB70-4C9A-878F-31ED8FD8CAF5}" sibTransId="{70DCE175-B364-4E3F-A746-D7A6DEC4152E}"/>
    <dgm:cxn modelId="{772B862E-1C0B-4AE3-88FA-A02DF886F3F4}" srcId="{2BE21067-7D51-4959-9803-785DAC86ADEF}" destId="{679EF732-51C1-4972-88AB-F6E78A89EB8A}" srcOrd="1" destOrd="0" parTransId="{326F9A4C-28F4-4627-871D-5547B1C51DE0}" sibTransId="{65932A39-B5B5-44A2-B3C7-4F0A7749230B}"/>
    <dgm:cxn modelId="{FB45B231-C735-4BCA-A882-70FCCF1CFB05}" type="presOf" srcId="{2BE21067-7D51-4959-9803-785DAC86ADEF}" destId="{2F491124-3082-4B08-B513-A7EF2F26A53C}" srcOrd="0" destOrd="0" presId="urn:microsoft.com/office/officeart/2005/8/layout/cycle4"/>
    <dgm:cxn modelId="{1E2F3532-6ED3-4A3A-BC54-D8C05774D5FA}" srcId="{2BE21067-7D51-4959-9803-785DAC86ADEF}" destId="{8ED7C7F2-CB37-4345-B289-738BD504C825}" srcOrd="0" destOrd="0" parTransId="{BF7CD253-D7C5-45D4-86BC-8188078E5195}" sibTransId="{B5E29828-30C1-49AE-AAEC-3975AE34425A}"/>
    <dgm:cxn modelId="{2B4D6B35-A765-4DCF-A107-C2A279FF60C3}" type="presOf" srcId="{679EF732-51C1-4972-88AB-F6E78A89EB8A}" destId="{A2713561-9F3D-4545-8664-E0ED21C11A79}" srcOrd="0" destOrd="1" presId="urn:microsoft.com/office/officeart/2005/8/layout/cycle4"/>
    <dgm:cxn modelId="{1289B63E-5774-41C1-81F5-361ACE1F87E9}" type="presOf" srcId="{F140ACCC-3063-4DAD-B84B-13C0AFBEB3DC}" destId="{01150E98-C2A5-4EEC-B111-A679FFC4134F}" srcOrd="1" destOrd="0" presId="urn:microsoft.com/office/officeart/2005/8/layout/cycle4"/>
    <dgm:cxn modelId="{5358685E-F51D-47F9-9FAE-1E753A5D52DA}" srcId="{2AC9D05E-6B10-4C74-96DF-9EE34BD7B4D0}" destId="{F140ACCC-3063-4DAD-B84B-13C0AFBEB3DC}" srcOrd="0" destOrd="0" parTransId="{4AC4AF3F-3F9C-43BB-A315-CBC5E49DCEA6}" sibTransId="{7B983E85-3E64-4098-B7A5-619F20B453B5}"/>
    <dgm:cxn modelId="{25C5B065-0963-4633-985E-DCDC4CB983CE}" srcId="{0304376C-0FE5-4FD4-9D08-35C582B634E8}" destId="{7E805957-36A7-428D-B9CC-4DBC68D8722D}" srcOrd="3" destOrd="0" parTransId="{20382638-3E21-4524-802A-DF1CF542E8F3}" sibTransId="{CAA4DA9A-E32F-4E48-9E1A-06486BE79DE2}"/>
    <dgm:cxn modelId="{4115F866-51B4-4F0F-9DA1-2C513116B281}" type="presOf" srcId="{2AC9D05E-6B10-4C74-96DF-9EE34BD7B4D0}" destId="{3831989E-53A9-42C9-9C1F-F874ABAC28C2}" srcOrd="0" destOrd="0" presId="urn:microsoft.com/office/officeart/2005/8/layout/cycle4"/>
    <dgm:cxn modelId="{8447FD48-E42B-4F5E-9524-7649ABD4020B}" type="presOf" srcId="{0304376C-0FE5-4FD4-9D08-35C582B634E8}" destId="{036732EF-7934-41C7-BD2B-131A945443B3}" srcOrd="0" destOrd="0" presId="urn:microsoft.com/office/officeart/2005/8/layout/cycle4"/>
    <dgm:cxn modelId="{7638086A-05F3-44D7-B1B8-1B5B54BB18D0}" srcId="{E99882A9-29A3-44FA-9135-036BE5B05689}" destId="{8985ECFD-96C2-4FB3-AC5A-D296095AA298}" srcOrd="0" destOrd="0" parTransId="{1A4C22CD-82A1-4989-B0F1-7F6B1C272BFD}" sibTransId="{EA8F61CF-82D9-4D60-AB4F-230CC47CFD20}"/>
    <dgm:cxn modelId="{BF0AB24C-7D06-4EAB-803D-D5724B96195C}" srcId="{2BE21067-7D51-4959-9803-785DAC86ADEF}" destId="{E900976C-BBC8-4E3A-B572-80636662DBD3}" srcOrd="3" destOrd="0" parTransId="{A7107268-30C5-4AC9-AF7B-C68A8E9DC1CA}" sibTransId="{6F6F03F8-FF88-4FD4-9AD3-FFEB69F47C4D}"/>
    <dgm:cxn modelId="{6F472875-0B87-4C41-9DDC-7F7F5E240196}" srcId="{2BE21067-7D51-4959-9803-785DAC86ADEF}" destId="{73DF1715-32A6-4C28-948E-2BC48CB6F67B}" srcOrd="2" destOrd="0" parTransId="{3C4DC188-6B4D-47A5-B410-CB29508C96C1}" sibTransId="{2EB9BE5F-43D6-4AB4-97AF-5929C7631817}"/>
    <dgm:cxn modelId="{38D57055-98DB-4E1A-8CB5-2B6B4AEB417C}" type="presOf" srcId="{8ED7C7F2-CB37-4345-B289-738BD504C825}" destId="{A2713561-9F3D-4545-8664-E0ED21C11A79}" srcOrd="0" destOrd="0" presId="urn:microsoft.com/office/officeart/2005/8/layout/cycle4"/>
    <dgm:cxn modelId="{B35DF155-428A-4890-A71B-6E0FE3E9795F}" type="presOf" srcId="{E99882A9-29A3-44FA-9135-036BE5B05689}" destId="{C7A87261-1C71-4A5E-8858-C4BEAED29B07}" srcOrd="0" destOrd="0" presId="urn:microsoft.com/office/officeart/2005/8/layout/cycle4"/>
    <dgm:cxn modelId="{D2731656-B09D-4964-96BB-5FD79A37F87E}" type="presOf" srcId="{8985ECFD-96C2-4FB3-AC5A-D296095AA298}" destId="{D8F28264-5DCE-4229-A722-422304D38F4C}" srcOrd="0" destOrd="0" presId="urn:microsoft.com/office/officeart/2005/8/layout/cycle4"/>
    <dgm:cxn modelId="{92EBFAA6-6EED-4AA4-94C3-8235B79ED639}" type="presOf" srcId="{BD01021E-D26E-4EEE-B3F9-7665505A901C}" destId="{7CA78C6C-F2A8-4C6F-8DA1-B3F3CB946CC9}" srcOrd="0" destOrd="1" presId="urn:microsoft.com/office/officeart/2005/8/layout/cycle4"/>
    <dgm:cxn modelId="{54EC49A7-499F-4C23-93DE-34EBEC88F0D8}" type="presOf" srcId="{8ED7C7F2-CB37-4345-B289-738BD504C825}" destId="{E0F0CF43-9AA2-4BAF-8BB5-4BA49B051A57}" srcOrd="1" destOrd="0" presId="urn:microsoft.com/office/officeart/2005/8/layout/cycle4"/>
    <dgm:cxn modelId="{DFFAE9A9-84E0-4745-ACD3-B6AC62E28776}" type="presOf" srcId="{7E805957-36A7-428D-B9CC-4DBC68D8722D}" destId="{2685B318-8C8F-4907-9423-0BE823F0A56F}" srcOrd="0" destOrd="0" presId="urn:microsoft.com/office/officeart/2005/8/layout/cycle4"/>
    <dgm:cxn modelId="{08425EAB-47AB-44FC-8A23-F5D5E2CAA086}" type="presOf" srcId="{AAE10074-190D-4837-BEBE-AAD9C7D72ACC}" destId="{8FFE9CC6-F431-4E75-8B33-1EEDEFF8B1EA}" srcOrd="0" destOrd="1" presId="urn:microsoft.com/office/officeart/2005/8/layout/cycle4"/>
    <dgm:cxn modelId="{B94272AC-1DC2-47A2-826C-75A682912A67}" type="presOf" srcId="{73DF1715-32A6-4C28-948E-2BC48CB6F67B}" destId="{A2713561-9F3D-4545-8664-E0ED21C11A79}" srcOrd="0" destOrd="2" presId="urn:microsoft.com/office/officeart/2005/8/layout/cycle4"/>
    <dgm:cxn modelId="{E11E00AE-A5CC-4561-B4C2-501C9A98040C}" type="presOf" srcId="{8985ECFD-96C2-4FB3-AC5A-D296095AA298}" destId="{72B6AE26-A32F-4052-AAB0-398C5C90CB78}" srcOrd="1" destOrd="0" presId="urn:microsoft.com/office/officeart/2005/8/layout/cycle4"/>
    <dgm:cxn modelId="{63864DC3-07D0-415E-8671-3485C88A29BC}" type="presOf" srcId="{F140ACCC-3063-4DAD-B84B-13C0AFBEB3DC}" destId="{7CA78C6C-F2A8-4C6F-8DA1-B3F3CB946CC9}" srcOrd="0" destOrd="0" presId="urn:microsoft.com/office/officeart/2005/8/layout/cycle4"/>
    <dgm:cxn modelId="{27EF2BC9-3FE3-4FF6-A62C-7E5272A6DEDA}" type="presOf" srcId="{679EF732-51C1-4972-88AB-F6E78A89EB8A}" destId="{E0F0CF43-9AA2-4BAF-8BB5-4BA49B051A57}" srcOrd="1" destOrd="1" presId="urn:microsoft.com/office/officeart/2005/8/layout/cycle4"/>
    <dgm:cxn modelId="{3BAEBBD7-044A-47F9-B021-0E94C6F34793}" srcId="{0304376C-0FE5-4FD4-9D08-35C582B634E8}" destId="{2BE21067-7D51-4959-9803-785DAC86ADEF}" srcOrd="0" destOrd="0" parTransId="{72A9F5CB-5B0F-4E3E-8D19-FE1964C4FD79}" sibTransId="{C02AF962-7007-4CEE-93D2-16E6595B6218}"/>
    <dgm:cxn modelId="{557E2FD8-2CC5-42B1-AE8D-BB90D579861C}" type="presOf" srcId="{39D6638A-FE3C-481E-9691-43C8B7FD687B}" destId="{72B6AE26-A32F-4052-AAB0-398C5C90CB78}" srcOrd="1" destOrd="1" presId="urn:microsoft.com/office/officeart/2005/8/layout/cycle4"/>
    <dgm:cxn modelId="{C3F517E6-B39C-4AF6-B754-91AACB91AA04}" srcId="{2AC9D05E-6B10-4C74-96DF-9EE34BD7B4D0}" destId="{BD01021E-D26E-4EEE-B3F9-7665505A901C}" srcOrd="1" destOrd="0" parTransId="{CC8EEBCA-5CD4-4024-9806-B8EF2461377B}" sibTransId="{40170972-91DC-4367-821B-4F1E3D954080}"/>
    <dgm:cxn modelId="{DF5E98F6-0522-470F-9B99-50C0951EA6DE}" srcId="{7E805957-36A7-428D-B9CC-4DBC68D8722D}" destId="{D700FC72-E324-4AE3-9C92-D658CB71BCD8}" srcOrd="0" destOrd="0" parTransId="{6AB2E54F-F77B-4723-8374-4A1C71096F15}" sibTransId="{7FEE4E77-65B9-41AA-9E09-5302BAC06616}"/>
    <dgm:cxn modelId="{87614474-C041-4A66-80EA-2B8B3BF4E4B2}" type="presParOf" srcId="{036732EF-7934-41C7-BD2B-131A945443B3}" destId="{49517A48-8603-4209-B0F3-F16CABE4F962}" srcOrd="0" destOrd="0" presId="urn:microsoft.com/office/officeart/2005/8/layout/cycle4"/>
    <dgm:cxn modelId="{FBAF2511-6596-4159-A33D-24D3C6F429D0}" type="presParOf" srcId="{49517A48-8603-4209-B0F3-F16CABE4F962}" destId="{14B16422-8E36-4C68-A64B-E2109E21CC8C}" srcOrd="0" destOrd="0" presId="urn:microsoft.com/office/officeart/2005/8/layout/cycle4"/>
    <dgm:cxn modelId="{6452DACE-5C91-4C82-A114-0A7EDA96C09B}" type="presParOf" srcId="{14B16422-8E36-4C68-A64B-E2109E21CC8C}" destId="{A2713561-9F3D-4545-8664-E0ED21C11A79}" srcOrd="0" destOrd="0" presId="urn:microsoft.com/office/officeart/2005/8/layout/cycle4"/>
    <dgm:cxn modelId="{7C1ACE67-0676-47AD-98A7-D28CD5782C08}" type="presParOf" srcId="{14B16422-8E36-4C68-A64B-E2109E21CC8C}" destId="{E0F0CF43-9AA2-4BAF-8BB5-4BA49B051A57}" srcOrd="1" destOrd="0" presId="urn:microsoft.com/office/officeart/2005/8/layout/cycle4"/>
    <dgm:cxn modelId="{E86590D8-4575-4448-B234-9D8B25B53F09}" type="presParOf" srcId="{49517A48-8603-4209-B0F3-F16CABE4F962}" destId="{808FA44A-CE3C-4F88-9FE4-4FE42597BC33}" srcOrd="1" destOrd="0" presId="urn:microsoft.com/office/officeart/2005/8/layout/cycle4"/>
    <dgm:cxn modelId="{ACE564B9-C468-4890-9CA4-CDBE815C6A91}" type="presParOf" srcId="{808FA44A-CE3C-4F88-9FE4-4FE42597BC33}" destId="{7CA78C6C-F2A8-4C6F-8DA1-B3F3CB946CC9}" srcOrd="0" destOrd="0" presId="urn:microsoft.com/office/officeart/2005/8/layout/cycle4"/>
    <dgm:cxn modelId="{BB24E130-35C6-437F-8CB0-CEFBEF358F6D}" type="presParOf" srcId="{808FA44A-CE3C-4F88-9FE4-4FE42597BC33}" destId="{01150E98-C2A5-4EEC-B111-A679FFC4134F}" srcOrd="1" destOrd="0" presId="urn:microsoft.com/office/officeart/2005/8/layout/cycle4"/>
    <dgm:cxn modelId="{B398CEE8-1F66-41F1-8C36-AE354B591D97}" type="presParOf" srcId="{49517A48-8603-4209-B0F3-F16CABE4F962}" destId="{C0884B18-33A2-49F2-AD1B-317DDE17DDC3}" srcOrd="2" destOrd="0" presId="urn:microsoft.com/office/officeart/2005/8/layout/cycle4"/>
    <dgm:cxn modelId="{3100E306-A3BE-49F8-9E8F-98062C2A5E3E}" type="presParOf" srcId="{C0884B18-33A2-49F2-AD1B-317DDE17DDC3}" destId="{D8F28264-5DCE-4229-A722-422304D38F4C}" srcOrd="0" destOrd="0" presId="urn:microsoft.com/office/officeart/2005/8/layout/cycle4"/>
    <dgm:cxn modelId="{45DB5B34-74C8-4CDB-B74B-677704F0B972}" type="presParOf" srcId="{C0884B18-33A2-49F2-AD1B-317DDE17DDC3}" destId="{72B6AE26-A32F-4052-AAB0-398C5C90CB78}" srcOrd="1" destOrd="0" presId="urn:microsoft.com/office/officeart/2005/8/layout/cycle4"/>
    <dgm:cxn modelId="{A4F703B6-C115-4410-8C81-BD94E9B358EC}" type="presParOf" srcId="{49517A48-8603-4209-B0F3-F16CABE4F962}" destId="{5D4AE640-B539-4FDB-BBFC-2D0F90FC57C2}" srcOrd="3" destOrd="0" presId="urn:microsoft.com/office/officeart/2005/8/layout/cycle4"/>
    <dgm:cxn modelId="{26198848-6B37-4029-B47E-893DF345FFF6}" type="presParOf" srcId="{5D4AE640-B539-4FDB-BBFC-2D0F90FC57C2}" destId="{8FFE9CC6-F431-4E75-8B33-1EEDEFF8B1EA}" srcOrd="0" destOrd="0" presId="urn:microsoft.com/office/officeart/2005/8/layout/cycle4"/>
    <dgm:cxn modelId="{FB5028D6-C948-4FEC-A38F-F0118A134AFC}" type="presParOf" srcId="{5D4AE640-B539-4FDB-BBFC-2D0F90FC57C2}" destId="{2D4F0FFD-225F-46BF-BC40-F63204A771BF}" srcOrd="1" destOrd="0" presId="urn:microsoft.com/office/officeart/2005/8/layout/cycle4"/>
    <dgm:cxn modelId="{5C39EF7A-FD69-41C5-90B7-DF800E7728AD}" type="presParOf" srcId="{49517A48-8603-4209-B0F3-F16CABE4F962}" destId="{39EF2D48-7781-42B0-B240-00B058AE3760}" srcOrd="4" destOrd="0" presId="urn:microsoft.com/office/officeart/2005/8/layout/cycle4"/>
    <dgm:cxn modelId="{4DB73CF8-199D-4EFE-935B-F13D57F00EBD}" type="presParOf" srcId="{036732EF-7934-41C7-BD2B-131A945443B3}" destId="{54997F66-5967-48BE-A3C0-F75EC308BDA9}" srcOrd="1" destOrd="0" presId="urn:microsoft.com/office/officeart/2005/8/layout/cycle4"/>
    <dgm:cxn modelId="{0733EF8A-BA72-4F58-A156-9C37B99C7299}" type="presParOf" srcId="{54997F66-5967-48BE-A3C0-F75EC308BDA9}" destId="{2F491124-3082-4B08-B513-A7EF2F26A53C}" srcOrd="0" destOrd="0" presId="urn:microsoft.com/office/officeart/2005/8/layout/cycle4"/>
    <dgm:cxn modelId="{C74ACD9E-D5EC-477D-B3FA-73DECE322AAF}" type="presParOf" srcId="{54997F66-5967-48BE-A3C0-F75EC308BDA9}" destId="{3831989E-53A9-42C9-9C1F-F874ABAC28C2}" srcOrd="1" destOrd="0" presId="urn:microsoft.com/office/officeart/2005/8/layout/cycle4"/>
    <dgm:cxn modelId="{2370B8BC-7203-4C9B-9A54-E3917AF07C2A}" type="presParOf" srcId="{54997F66-5967-48BE-A3C0-F75EC308BDA9}" destId="{C7A87261-1C71-4A5E-8858-C4BEAED29B07}" srcOrd="2" destOrd="0" presId="urn:microsoft.com/office/officeart/2005/8/layout/cycle4"/>
    <dgm:cxn modelId="{7F2F1EF1-47D5-4038-82EB-BEC447A24D6A}" type="presParOf" srcId="{54997F66-5967-48BE-A3C0-F75EC308BDA9}" destId="{2685B318-8C8F-4907-9423-0BE823F0A56F}" srcOrd="3" destOrd="0" presId="urn:microsoft.com/office/officeart/2005/8/layout/cycle4"/>
    <dgm:cxn modelId="{EE24BD25-2862-4A95-8F21-310F590381FE}" type="presParOf" srcId="{54997F66-5967-48BE-A3C0-F75EC308BDA9}" destId="{871027F9-89C5-400D-8FCB-43FE6F8A75E0}" srcOrd="4" destOrd="0" presId="urn:microsoft.com/office/officeart/2005/8/layout/cycle4"/>
    <dgm:cxn modelId="{168BE777-919A-4656-9DFF-2429047CFFD2}" type="presParOf" srcId="{036732EF-7934-41C7-BD2B-131A945443B3}" destId="{FB63E65C-E9F6-4D37-94F5-B585C8DFBAE9}" srcOrd="2" destOrd="0" presId="urn:microsoft.com/office/officeart/2005/8/layout/cycle4"/>
    <dgm:cxn modelId="{02AC2102-E593-4986-9E7D-736AB6AD3A4B}" type="presParOf" srcId="{036732EF-7934-41C7-BD2B-131A945443B3}" destId="{6585D6E8-D166-4D2C-86CA-92915676CF53}" srcOrd="3" destOrd="0" presId="urn:microsoft.com/office/officeart/2005/8/layout/cycle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8CB56BE-C1CE-46CE-8BE8-390087B0BC65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935E6DE-8E81-4F52-842B-42B699CDBD69}">
      <dgm:prSet phldrT="[Testo]"/>
      <dgm:spPr/>
      <dgm:t>
        <a:bodyPr/>
        <a:lstStyle/>
        <a:p>
          <a:r>
            <a:rPr lang="it-IT" dirty="0" err="1"/>
            <a:t>organizz</a:t>
          </a:r>
          <a:endParaRPr lang="it-IT" dirty="0"/>
        </a:p>
      </dgm:t>
    </dgm:pt>
    <dgm:pt modelId="{03546092-83C4-447D-A495-2CCC5A909DBE}" type="parTrans" cxnId="{5BA6C990-6366-4388-81A8-D7DCC62EDCB2}">
      <dgm:prSet/>
      <dgm:spPr/>
      <dgm:t>
        <a:bodyPr/>
        <a:lstStyle/>
        <a:p>
          <a:endParaRPr lang="it-IT"/>
        </a:p>
      </dgm:t>
    </dgm:pt>
    <dgm:pt modelId="{9B3FECAA-AB90-4D74-BA63-48C97BA982E9}" type="sibTrans" cxnId="{5BA6C990-6366-4388-81A8-D7DCC62EDCB2}">
      <dgm:prSet/>
      <dgm:spPr/>
      <dgm:t>
        <a:bodyPr/>
        <a:lstStyle/>
        <a:p>
          <a:endParaRPr lang="it-IT"/>
        </a:p>
      </dgm:t>
    </dgm:pt>
    <dgm:pt modelId="{F5A2ED4D-F751-46D1-9C9D-592F584F9340}">
      <dgm:prSet phldrT="[Testo]"/>
      <dgm:spPr/>
      <dgm:t>
        <a:bodyPr/>
        <a:lstStyle/>
        <a:p>
          <a:r>
            <a:rPr lang="it-IT" dirty="0"/>
            <a:t>offerta</a:t>
          </a:r>
        </a:p>
      </dgm:t>
    </dgm:pt>
    <dgm:pt modelId="{109D92FC-5CA8-4266-A536-92631594333A}" type="parTrans" cxnId="{5F30AFE0-53A2-4B4C-9ECD-8AE800EE69FE}">
      <dgm:prSet/>
      <dgm:spPr/>
      <dgm:t>
        <a:bodyPr/>
        <a:lstStyle/>
        <a:p>
          <a:endParaRPr lang="it-IT"/>
        </a:p>
      </dgm:t>
    </dgm:pt>
    <dgm:pt modelId="{15B8D471-6CEC-4233-BF65-0F8D7369052C}" type="sibTrans" cxnId="{5F30AFE0-53A2-4B4C-9ECD-8AE800EE69FE}">
      <dgm:prSet/>
      <dgm:spPr/>
      <dgm:t>
        <a:bodyPr/>
        <a:lstStyle/>
        <a:p>
          <a:endParaRPr lang="it-IT"/>
        </a:p>
      </dgm:t>
    </dgm:pt>
    <dgm:pt modelId="{DDB538B0-4399-4005-A249-69C113B11CCC}">
      <dgm:prSet phldrT="[Testo]"/>
      <dgm:spPr/>
      <dgm:t>
        <a:bodyPr/>
        <a:lstStyle/>
        <a:p>
          <a:r>
            <a:rPr lang="it-IT" dirty="0"/>
            <a:t>domanda</a:t>
          </a:r>
        </a:p>
      </dgm:t>
    </dgm:pt>
    <dgm:pt modelId="{555D14CC-2DE0-4BAD-A6FC-3EBB921F6F0C}" type="parTrans" cxnId="{D41C1E3F-89C7-44F7-8A9E-E9EC52F81413}">
      <dgm:prSet/>
      <dgm:spPr/>
      <dgm:t>
        <a:bodyPr/>
        <a:lstStyle/>
        <a:p>
          <a:endParaRPr lang="it-IT"/>
        </a:p>
      </dgm:t>
    </dgm:pt>
    <dgm:pt modelId="{394679B0-58CF-46E1-9302-6CA11CD31328}" type="sibTrans" cxnId="{D41C1E3F-89C7-44F7-8A9E-E9EC52F81413}">
      <dgm:prSet/>
      <dgm:spPr/>
      <dgm:t>
        <a:bodyPr/>
        <a:lstStyle/>
        <a:p>
          <a:endParaRPr lang="it-IT"/>
        </a:p>
      </dgm:t>
    </dgm:pt>
    <dgm:pt modelId="{F4980900-78A0-414A-8473-4FC6BA9CEC98}" type="pres">
      <dgm:prSet presAssocID="{08CB56BE-C1CE-46CE-8BE8-390087B0BC65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97CAAC1-313B-4B92-9802-EC35FFFF0A44}" type="pres">
      <dgm:prSet presAssocID="{9935E6DE-8E81-4F52-842B-42B699CDBD69}" presName="Accent1" presStyleCnt="0"/>
      <dgm:spPr/>
    </dgm:pt>
    <dgm:pt modelId="{A02CBAFE-9026-46CE-A758-948EC2C5200D}" type="pres">
      <dgm:prSet presAssocID="{9935E6DE-8E81-4F52-842B-42B699CDBD69}" presName="Accent" presStyleLbl="node1" presStyleIdx="0" presStyleCnt="3" custScaleY="113375"/>
      <dgm:spPr/>
    </dgm:pt>
    <dgm:pt modelId="{BBB8C843-D649-4FC1-93D6-58CC5636EE55}" type="pres">
      <dgm:prSet presAssocID="{9935E6DE-8E81-4F52-842B-42B699CDBD69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</dgm:pt>
    <dgm:pt modelId="{36F86D4A-459E-4AF3-8A4F-2D4C564EBC36}" type="pres">
      <dgm:prSet presAssocID="{F5A2ED4D-F751-46D1-9C9D-592F584F9340}" presName="Accent2" presStyleCnt="0"/>
      <dgm:spPr/>
    </dgm:pt>
    <dgm:pt modelId="{81666A03-6D80-4B51-9906-B19621C4A222}" type="pres">
      <dgm:prSet presAssocID="{F5A2ED4D-F751-46D1-9C9D-592F584F9340}" presName="Accent" presStyleLbl="node1" presStyleIdx="1" presStyleCnt="3"/>
      <dgm:spPr/>
    </dgm:pt>
    <dgm:pt modelId="{9850B4F9-CC6C-4586-83AB-9B99E627A496}" type="pres">
      <dgm:prSet presAssocID="{F5A2ED4D-F751-46D1-9C9D-592F584F9340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47729618-9705-4557-A1A1-301D3604BA12}" type="pres">
      <dgm:prSet presAssocID="{DDB538B0-4399-4005-A249-69C113B11CCC}" presName="Accent3" presStyleCnt="0"/>
      <dgm:spPr/>
    </dgm:pt>
    <dgm:pt modelId="{F46F68BD-9F0E-4970-B4C5-367EE3F67ACB}" type="pres">
      <dgm:prSet presAssocID="{DDB538B0-4399-4005-A249-69C113B11CCC}" presName="Accent" presStyleLbl="node1" presStyleIdx="2" presStyleCnt="3"/>
      <dgm:spPr/>
    </dgm:pt>
    <dgm:pt modelId="{B39DBB52-0D41-4782-BAC6-F511EBB0408E}" type="pres">
      <dgm:prSet presAssocID="{DDB538B0-4399-4005-A249-69C113B11CCC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</dgm:pt>
  </dgm:ptLst>
  <dgm:cxnLst>
    <dgm:cxn modelId="{D41C1E3F-89C7-44F7-8A9E-E9EC52F81413}" srcId="{08CB56BE-C1CE-46CE-8BE8-390087B0BC65}" destId="{DDB538B0-4399-4005-A249-69C113B11CCC}" srcOrd="2" destOrd="0" parTransId="{555D14CC-2DE0-4BAD-A6FC-3EBB921F6F0C}" sibTransId="{394679B0-58CF-46E1-9302-6CA11CD31328}"/>
    <dgm:cxn modelId="{669B3B5B-DF3A-4CF4-BB62-D6888A1D1663}" type="presOf" srcId="{DDB538B0-4399-4005-A249-69C113B11CCC}" destId="{B39DBB52-0D41-4782-BAC6-F511EBB0408E}" srcOrd="0" destOrd="0" presId="urn:microsoft.com/office/officeart/2009/layout/CircleArrowProcess"/>
    <dgm:cxn modelId="{99EED483-0073-4FFF-8678-3ECB5BA8122F}" type="presOf" srcId="{08CB56BE-C1CE-46CE-8BE8-390087B0BC65}" destId="{F4980900-78A0-414A-8473-4FC6BA9CEC98}" srcOrd="0" destOrd="0" presId="urn:microsoft.com/office/officeart/2009/layout/CircleArrowProcess"/>
    <dgm:cxn modelId="{F1BEFA8B-AB50-431F-8157-3C3846183E81}" type="presOf" srcId="{F5A2ED4D-F751-46D1-9C9D-592F584F9340}" destId="{9850B4F9-CC6C-4586-83AB-9B99E627A496}" srcOrd="0" destOrd="0" presId="urn:microsoft.com/office/officeart/2009/layout/CircleArrowProcess"/>
    <dgm:cxn modelId="{5BA6C990-6366-4388-81A8-D7DCC62EDCB2}" srcId="{08CB56BE-C1CE-46CE-8BE8-390087B0BC65}" destId="{9935E6DE-8E81-4F52-842B-42B699CDBD69}" srcOrd="0" destOrd="0" parTransId="{03546092-83C4-447D-A495-2CCC5A909DBE}" sibTransId="{9B3FECAA-AB90-4D74-BA63-48C97BA982E9}"/>
    <dgm:cxn modelId="{0A226A9A-55E9-496A-9C51-6F52A64C1B6C}" type="presOf" srcId="{9935E6DE-8E81-4F52-842B-42B699CDBD69}" destId="{BBB8C843-D649-4FC1-93D6-58CC5636EE55}" srcOrd="0" destOrd="0" presId="urn:microsoft.com/office/officeart/2009/layout/CircleArrowProcess"/>
    <dgm:cxn modelId="{5F30AFE0-53A2-4B4C-9ECD-8AE800EE69FE}" srcId="{08CB56BE-C1CE-46CE-8BE8-390087B0BC65}" destId="{F5A2ED4D-F751-46D1-9C9D-592F584F9340}" srcOrd="1" destOrd="0" parTransId="{109D92FC-5CA8-4266-A536-92631594333A}" sibTransId="{15B8D471-6CEC-4233-BF65-0F8D7369052C}"/>
    <dgm:cxn modelId="{321CD64E-281B-4001-B93F-C1728E4FEFF9}" type="presParOf" srcId="{F4980900-78A0-414A-8473-4FC6BA9CEC98}" destId="{297CAAC1-313B-4B92-9802-EC35FFFF0A44}" srcOrd="0" destOrd="0" presId="urn:microsoft.com/office/officeart/2009/layout/CircleArrowProcess"/>
    <dgm:cxn modelId="{CE821B4A-B023-4C58-B65F-246BE4A6C590}" type="presParOf" srcId="{297CAAC1-313B-4B92-9802-EC35FFFF0A44}" destId="{A02CBAFE-9026-46CE-A758-948EC2C5200D}" srcOrd="0" destOrd="0" presId="urn:microsoft.com/office/officeart/2009/layout/CircleArrowProcess"/>
    <dgm:cxn modelId="{55ED0285-57C7-4703-B9FC-91501CFE0FFB}" type="presParOf" srcId="{F4980900-78A0-414A-8473-4FC6BA9CEC98}" destId="{BBB8C843-D649-4FC1-93D6-58CC5636EE55}" srcOrd="1" destOrd="0" presId="urn:microsoft.com/office/officeart/2009/layout/CircleArrowProcess"/>
    <dgm:cxn modelId="{08CD7CCE-183C-4CE6-A9B8-49B1FDE798F0}" type="presParOf" srcId="{F4980900-78A0-414A-8473-4FC6BA9CEC98}" destId="{36F86D4A-459E-4AF3-8A4F-2D4C564EBC36}" srcOrd="2" destOrd="0" presId="urn:microsoft.com/office/officeart/2009/layout/CircleArrowProcess"/>
    <dgm:cxn modelId="{DC687C01-FF54-4CDB-9C52-9ED597C38F7C}" type="presParOf" srcId="{36F86D4A-459E-4AF3-8A4F-2D4C564EBC36}" destId="{81666A03-6D80-4B51-9906-B19621C4A222}" srcOrd="0" destOrd="0" presId="urn:microsoft.com/office/officeart/2009/layout/CircleArrowProcess"/>
    <dgm:cxn modelId="{D381444C-69C5-4957-9180-C89C5178B7A9}" type="presParOf" srcId="{F4980900-78A0-414A-8473-4FC6BA9CEC98}" destId="{9850B4F9-CC6C-4586-83AB-9B99E627A496}" srcOrd="3" destOrd="0" presId="urn:microsoft.com/office/officeart/2009/layout/CircleArrowProcess"/>
    <dgm:cxn modelId="{3EE07B5D-5459-432C-8CAA-0B9B617E6E34}" type="presParOf" srcId="{F4980900-78A0-414A-8473-4FC6BA9CEC98}" destId="{47729618-9705-4557-A1A1-301D3604BA12}" srcOrd="4" destOrd="0" presId="urn:microsoft.com/office/officeart/2009/layout/CircleArrowProcess"/>
    <dgm:cxn modelId="{4CA742F7-C112-4A7E-9766-48AE43A5B4C1}" type="presParOf" srcId="{47729618-9705-4557-A1A1-301D3604BA12}" destId="{F46F68BD-9F0E-4970-B4C5-367EE3F67ACB}" srcOrd="0" destOrd="0" presId="urn:microsoft.com/office/officeart/2009/layout/CircleArrowProcess"/>
    <dgm:cxn modelId="{265FE109-322C-41AA-AAB9-CD1ECE4C05C7}" type="presParOf" srcId="{F4980900-78A0-414A-8473-4FC6BA9CEC98}" destId="{B39DBB52-0D41-4782-BAC6-F511EBB0408E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EF4805-F74F-4F76-9343-AAC97C329E61}" type="doc">
      <dgm:prSet loTypeId="urn:microsoft.com/office/officeart/2005/8/layout/hierarchy3" loCatId="hierarchy" qsTypeId="urn:microsoft.com/office/officeart/2005/8/quickstyle/simple1" qsCatId="simple" csTypeId="urn:microsoft.com/office/officeart/2005/8/colors/accent4_2" csCatId="accent4" phldr="1"/>
      <dgm:spPr/>
    </dgm:pt>
    <dgm:pt modelId="{D7C5FDD8-748B-48D8-B14E-A260783561FD}">
      <dgm:prSet phldrT="[Testo]"/>
      <dgm:spPr/>
      <dgm:t>
        <a:bodyPr/>
        <a:lstStyle/>
        <a:p>
          <a:r>
            <a:rPr lang="it-IT" dirty="0"/>
            <a:t>mandato</a:t>
          </a:r>
        </a:p>
      </dgm:t>
    </dgm:pt>
    <dgm:pt modelId="{7D075B01-FA4C-4527-A933-2D0589C7419A}" type="parTrans" cxnId="{66DB40E9-63DE-447F-BF49-F3A992D8D226}">
      <dgm:prSet/>
      <dgm:spPr/>
      <dgm:t>
        <a:bodyPr/>
        <a:lstStyle/>
        <a:p>
          <a:endParaRPr lang="it-IT"/>
        </a:p>
      </dgm:t>
    </dgm:pt>
    <dgm:pt modelId="{C24FABF7-D436-45DC-80D3-F0575E23E0A2}" type="sibTrans" cxnId="{66DB40E9-63DE-447F-BF49-F3A992D8D226}">
      <dgm:prSet/>
      <dgm:spPr/>
      <dgm:t>
        <a:bodyPr/>
        <a:lstStyle/>
        <a:p>
          <a:endParaRPr lang="it-IT"/>
        </a:p>
      </dgm:t>
    </dgm:pt>
    <dgm:pt modelId="{8F3E64B5-A039-45FD-B4F4-56D0B9B06706}">
      <dgm:prSet phldrT="[Testo]"/>
      <dgm:spPr/>
      <dgm:t>
        <a:bodyPr/>
        <a:lstStyle/>
        <a:p>
          <a:r>
            <a:rPr lang="it-IT" dirty="0"/>
            <a:t>obiettivi</a:t>
          </a:r>
        </a:p>
      </dgm:t>
    </dgm:pt>
    <dgm:pt modelId="{0A1C7060-8DC8-4658-8B9A-6B77FA9EFED2}" type="parTrans" cxnId="{6DDB9C78-AEF9-4DB7-9654-172089940B8F}">
      <dgm:prSet/>
      <dgm:spPr/>
      <dgm:t>
        <a:bodyPr/>
        <a:lstStyle/>
        <a:p>
          <a:endParaRPr lang="it-IT"/>
        </a:p>
      </dgm:t>
    </dgm:pt>
    <dgm:pt modelId="{D78ED051-32C7-44F3-866C-361611A9B4E4}" type="sibTrans" cxnId="{6DDB9C78-AEF9-4DB7-9654-172089940B8F}">
      <dgm:prSet/>
      <dgm:spPr/>
      <dgm:t>
        <a:bodyPr/>
        <a:lstStyle/>
        <a:p>
          <a:endParaRPr lang="it-IT"/>
        </a:p>
      </dgm:t>
    </dgm:pt>
    <dgm:pt modelId="{F2AE15D0-EB85-4C45-8538-1D4D19384190}">
      <dgm:prSet phldrT="[Testo]"/>
      <dgm:spPr/>
      <dgm:t>
        <a:bodyPr/>
        <a:lstStyle/>
        <a:p>
          <a:r>
            <a:rPr lang="it-IT" dirty="0"/>
            <a:t>problemi</a:t>
          </a:r>
        </a:p>
      </dgm:t>
    </dgm:pt>
    <dgm:pt modelId="{0C637080-5D30-4CA3-8044-A27F5ABCD5FA}" type="parTrans" cxnId="{73773024-C005-4FF5-B7AB-92F57F39CDB9}">
      <dgm:prSet/>
      <dgm:spPr/>
      <dgm:t>
        <a:bodyPr/>
        <a:lstStyle/>
        <a:p>
          <a:endParaRPr lang="it-IT"/>
        </a:p>
      </dgm:t>
    </dgm:pt>
    <dgm:pt modelId="{13E2D371-0A03-4DA1-B22D-D9852C662FDF}" type="sibTrans" cxnId="{73773024-C005-4FF5-B7AB-92F57F39CDB9}">
      <dgm:prSet/>
      <dgm:spPr/>
      <dgm:t>
        <a:bodyPr/>
        <a:lstStyle/>
        <a:p>
          <a:endParaRPr lang="it-IT"/>
        </a:p>
      </dgm:t>
    </dgm:pt>
    <dgm:pt modelId="{1696DA65-86EF-4F14-BA5B-235EAA25B915}" type="pres">
      <dgm:prSet presAssocID="{69EF4805-F74F-4F76-9343-AAC97C329E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1F2DE86-E9F1-4E31-85F6-4F223E3E62AF}" type="pres">
      <dgm:prSet presAssocID="{D7C5FDD8-748B-48D8-B14E-A260783561FD}" presName="root" presStyleCnt="0"/>
      <dgm:spPr/>
    </dgm:pt>
    <dgm:pt modelId="{92FF3900-3756-4767-AF2E-3C4D8527DB72}" type="pres">
      <dgm:prSet presAssocID="{D7C5FDD8-748B-48D8-B14E-A260783561FD}" presName="rootComposite" presStyleCnt="0"/>
      <dgm:spPr/>
    </dgm:pt>
    <dgm:pt modelId="{217FC120-DEA5-4C87-BAE7-C4E88B00B52E}" type="pres">
      <dgm:prSet presAssocID="{D7C5FDD8-748B-48D8-B14E-A260783561FD}" presName="rootText" presStyleLbl="node1" presStyleIdx="0" presStyleCnt="3"/>
      <dgm:spPr/>
    </dgm:pt>
    <dgm:pt modelId="{28797295-E81D-4395-B8F4-520775D98BFE}" type="pres">
      <dgm:prSet presAssocID="{D7C5FDD8-748B-48D8-B14E-A260783561FD}" presName="rootConnector" presStyleLbl="node1" presStyleIdx="0" presStyleCnt="3"/>
      <dgm:spPr/>
    </dgm:pt>
    <dgm:pt modelId="{E865AAAF-6C9A-41AB-BCD0-43C61DA03AE0}" type="pres">
      <dgm:prSet presAssocID="{D7C5FDD8-748B-48D8-B14E-A260783561FD}" presName="childShape" presStyleCnt="0"/>
      <dgm:spPr/>
    </dgm:pt>
    <dgm:pt modelId="{DE1067BE-90ED-4972-ABE1-E4A07499EF41}" type="pres">
      <dgm:prSet presAssocID="{8F3E64B5-A039-45FD-B4F4-56D0B9B06706}" presName="root" presStyleCnt="0"/>
      <dgm:spPr/>
    </dgm:pt>
    <dgm:pt modelId="{149D1056-67E4-471C-97BD-77ABFFF44AA1}" type="pres">
      <dgm:prSet presAssocID="{8F3E64B5-A039-45FD-B4F4-56D0B9B06706}" presName="rootComposite" presStyleCnt="0"/>
      <dgm:spPr/>
    </dgm:pt>
    <dgm:pt modelId="{E1B4BD64-FA99-4A7D-89C5-06CA1F050FE4}" type="pres">
      <dgm:prSet presAssocID="{8F3E64B5-A039-45FD-B4F4-56D0B9B06706}" presName="rootText" presStyleLbl="node1" presStyleIdx="1" presStyleCnt="3"/>
      <dgm:spPr/>
    </dgm:pt>
    <dgm:pt modelId="{9570E7B1-DC7F-41B0-B6A3-AD5CD93E3283}" type="pres">
      <dgm:prSet presAssocID="{8F3E64B5-A039-45FD-B4F4-56D0B9B06706}" presName="rootConnector" presStyleLbl="node1" presStyleIdx="1" presStyleCnt="3"/>
      <dgm:spPr/>
    </dgm:pt>
    <dgm:pt modelId="{3A66BA64-3AF0-4543-A654-9F480ACFC6C7}" type="pres">
      <dgm:prSet presAssocID="{8F3E64B5-A039-45FD-B4F4-56D0B9B06706}" presName="childShape" presStyleCnt="0"/>
      <dgm:spPr/>
    </dgm:pt>
    <dgm:pt modelId="{29128E4B-0957-48AC-9A59-75B423ED8AE9}" type="pres">
      <dgm:prSet presAssocID="{F2AE15D0-EB85-4C45-8538-1D4D19384190}" presName="root" presStyleCnt="0"/>
      <dgm:spPr/>
    </dgm:pt>
    <dgm:pt modelId="{D63D2B18-0768-453E-A3BF-C9BCB3A07145}" type="pres">
      <dgm:prSet presAssocID="{F2AE15D0-EB85-4C45-8538-1D4D19384190}" presName="rootComposite" presStyleCnt="0"/>
      <dgm:spPr/>
    </dgm:pt>
    <dgm:pt modelId="{FD04493C-7389-4189-8C10-D8A8320E7423}" type="pres">
      <dgm:prSet presAssocID="{F2AE15D0-EB85-4C45-8538-1D4D19384190}" presName="rootText" presStyleLbl="node1" presStyleIdx="2" presStyleCnt="3"/>
      <dgm:spPr/>
    </dgm:pt>
    <dgm:pt modelId="{C249F269-544B-4D55-B1CE-2CA514643817}" type="pres">
      <dgm:prSet presAssocID="{F2AE15D0-EB85-4C45-8538-1D4D19384190}" presName="rootConnector" presStyleLbl="node1" presStyleIdx="2" presStyleCnt="3"/>
      <dgm:spPr/>
    </dgm:pt>
    <dgm:pt modelId="{A7E96CCC-F5C8-45AC-8313-FF68C009D1F1}" type="pres">
      <dgm:prSet presAssocID="{F2AE15D0-EB85-4C45-8538-1D4D19384190}" presName="childShape" presStyleCnt="0"/>
      <dgm:spPr/>
    </dgm:pt>
  </dgm:ptLst>
  <dgm:cxnLst>
    <dgm:cxn modelId="{24BBFE00-C47A-475F-A9FD-680EAF91B370}" type="presOf" srcId="{F2AE15D0-EB85-4C45-8538-1D4D19384190}" destId="{C249F269-544B-4D55-B1CE-2CA514643817}" srcOrd="1" destOrd="0" presId="urn:microsoft.com/office/officeart/2005/8/layout/hierarchy3"/>
    <dgm:cxn modelId="{73773024-C005-4FF5-B7AB-92F57F39CDB9}" srcId="{69EF4805-F74F-4F76-9343-AAC97C329E61}" destId="{F2AE15D0-EB85-4C45-8538-1D4D19384190}" srcOrd="2" destOrd="0" parTransId="{0C637080-5D30-4CA3-8044-A27F5ABCD5FA}" sibTransId="{13E2D371-0A03-4DA1-B22D-D9852C662FDF}"/>
    <dgm:cxn modelId="{4654FF4B-D799-4D80-B078-CA7738FCEAF2}" type="presOf" srcId="{69EF4805-F74F-4F76-9343-AAC97C329E61}" destId="{1696DA65-86EF-4F14-BA5B-235EAA25B915}" srcOrd="0" destOrd="0" presId="urn:microsoft.com/office/officeart/2005/8/layout/hierarchy3"/>
    <dgm:cxn modelId="{8E86484C-4610-4D1F-ACD2-8B22A848354A}" type="presOf" srcId="{8F3E64B5-A039-45FD-B4F4-56D0B9B06706}" destId="{E1B4BD64-FA99-4A7D-89C5-06CA1F050FE4}" srcOrd="0" destOrd="0" presId="urn:microsoft.com/office/officeart/2005/8/layout/hierarchy3"/>
    <dgm:cxn modelId="{6DDB9C78-AEF9-4DB7-9654-172089940B8F}" srcId="{69EF4805-F74F-4F76-9343-AAC97C329E61}" destId="{8F3E64B5-A039-45FD-B4F4-56D0B9B06706}" srcOrd="1" destOrd="0" parTransId="{0A1C7060-8DC8-4658-8B9A-6B77FA9EFED2}" sibTransId="{D78ED051-32C7-44F3-866C-361611A9B4E4}"/>
    <dgm:cxn modelId="{C5CCD4B9-43A9-409C-86B4-A9DF431A061F}" type="presOf" srcId="{F2AE15D0-EB85-4C45-8538-1D4D19384190}" destId="{FD04493C-7389-4189-8C10-D8A8320E7423}" srcOrd="0" destOrd="0" presId="urn:microsoft.com/office/officeart/2005/8/layout/hierarchy3"/>
    <dgm:cxn modelId="{5F779AC0-0A12-40C3-A053-12006B3FE2E3}" type="presOf" srcId="{D7C5FDD8-748B-48D8-B14E-A260783561FD}" destId="{217FC120-DEA5-4C87-BAE7-C4E88B00B52E}" srcOrd="0" destOrd="0" presId="urn:microsoft.com/office/officeart/2005/8/layout/hierarchy3"/>
    <dgm:cxn modelId="{C8DFB3DF-AD83-4340-80CA-2166D70BCE0F}" type="presOf" srcId="{D7C5FDD8-748B-48D8-B14E-A260783561FD}" destId="{28797295-E81D-4395-B8F4-520775D98BFE}" srcOrd="1" destOrd="0" presId="urn:microsoft.com/office/officeart/2005/8/layout/hierarchy3"/>
    <dgm:cxn modelId="{7289F5E5-ED5B-46A1-8524-A3E223C816BE}" type="presOf" srcId="{8F3E64B5-A039-45FD-B4F4-56D0B9B06706}" destId="{9570E7B1-DC7F-41B0-B6A3-AD5CD93E3283}" srcOrd="1" destOrd="0" presId="urn:microsoft.com/office/officeart/2005/8/layout/hierarchy3"/>
    <dgm:cxn modelId="{66DB40E9-63DE-447F-BF49-F3A992D8D226}" srcId="{69EF4805-F74F-4F76-9343-AAC97C329E61}" destId="{D7C5FDD8-748B-48D8-B14E-A260783561FD}" srcOrd="0" destOrd="0" parTransId="{7D075B01-FA4C-4527-A933-2D0589C7419A}" sibTransId="{C24FABF7-D436-45DC-80D3-F0575E23E0A2}"/>
    <dgm:cxn modelId="{AC2531DD-8689-4A9F-9D2E-FA99E80DD5DB}" type="presParOf" srcId="{1696DA65-86EF-4F14-BA5B-235EAA25B915}" destId="{91F2DE86-E9F1-4E31-85F6-4F223E3E62AF}" srcOrd="0" destOrd="0" presId="urn:microsoft.com/office/officeart/2005/8/layout/hierarchy3"/>
    <dgm:cxn modelId="{F92AC3C4-69AC-48A5-A210-184BEE886DEC}" type="presParOf" srcId="{91F2DE86-E9F1-4E31-85F6-4F223E3E62AF}" destId="{92FF3900-3756-4767-AF2E-3C4D8527DB72}" srcOrd="0" destOrd="0" presId="urn:microsoft.com/office/officeart/2005/8/layout/hierarchy3"/>
    <dgm:cxn modelId="{0493B737-6395-4B1E-BD49-512EE7F69B5F}" type="presParOf" srcId="{92FF3900-3756-4767-AF2E-3C4D8527DB72}" destId="{217FC120-DEA5-4C87-BAE7-C4E88B00B52E}" srcOrd="0" destOrd="0" presId="urn:microsoft.com/office/officeart/2005/8/layout/hierarchy3"/>
    <dgm:cxn modelId="{BB19056D-0588-44A0-8C3F-E89366F5D218}" type="presParOf" srcId="{92FF3900-3756-4767-AF2E-3C4D8527DB72}" destId="{28797295-E81D-4395-B8F4-520775D98BFE}" srcOrd="1" destOrd="0" presId="urn:microsoft.com/office/officeart/2005/8/layout/hierarchy3"/>
    <dgm:cxn modelId="{1818ECE4-BF55-4896-A775-00192A01E23D}" type="presParOf" srcId="{91F2DE86-E9F1-4E31-85F6-4F223E3E62AF}" destId="{E865AAAF-6C9A-41AB-BCD0-43C61DA03AE0}" srcOrd="1" destOrd="0" presId="urn:microsoft.com/office/officeart/2005/8/layout/hierarchy3"/>
    <dgm:cxn modelId="{3B6E2811-7CAC-4441-A94A-FA77CE048466}" type="presParOf" srcId="{1696DA65-86EF-4F14-BA5B-235EAA25B915}" destId="{DE1067BE-90ED-4972-ABE1-E4A07499EF41}" srcOrd="1" destOrd="0" presId="urn:microsoft.com/office/officeart/2005/8/layout/hierarchy3"/>
    <dgm:cxn modelId="{EDA00AB6-4024-443E-A756-B3A9E6BAAC1E}" type="presParOf" srcId="{DE1067BE-90ED-4972-ABE1-E4A07499EF41}" destId="{149D1056-67E4-471C-97BD-77ABFFF44AA1}" srcOrd="0" destOrd="0" presId="urn:microsoft.com/office/officeart/2005/8/layout/hierarchy3"/>
    <dgm:cxn modelId="{5C25414C-0F50-4533-ACB9-FD11D1BB9EAD}" type="presParOf" srcId="{149D1056-67E4-471C-97BD-77ABFFF44AA1}" destId="{E1B4BD64-FA99-4A7D-89C5-06CA1F050FE4}" srcOrd="0" destOrd="0" presId="urn:microsoft.com/office/officeart/2005/8/layout/hierarchy3"/>
    <dgm:cxn modelId="{5772F8B2-0FF4-4BBD-B67B-32D927A19808}" type="presParOf" srcId="{149D1056-67E4-471C-97BD-77ABFFF44AA1}" destId="{9570E7B1-DC7F-41B0-B6A3-AD5CD93E3283}" srcOrd="1" destOrd="0" presId="urn:microsoft.com/office/officeart/2005/8/layout/hierarchy3"/>
    <dgm:cxn modelId="{F1A96F94-0605-49E7-A552-CB3DEF6D30CF}" type="presParOf" srcId="{DE1067BE-90ED-4972-ABE1-E4A07499EF41}" destId="{3A66BA64-3AF0-4543-A654-9F480ACFC6C7}" srcOrd="1" destOrd="0" presId="urn:microsoft.com/office/officeart/2005/8/layout/hierarchy3"/>
    <dgm:cxn modelId="{CB23CE2C-9A26-4F65-9763-61A85CFA6A5E}" type="presParOf" srcId="{1696DA65-86EF-4F14-BA5B-235EAA25B915}" destId="{29128E4B-0957-48AC-9A59-75B423ED8AE9}" srcOrd="2" destOrd="0" presId="urn:microsoft.com/office/officeart/2005/8/layout/hierarchy3"/>
    <dgm:cxn modelId="{ADDBA5D3-5B81-4F2D-8335-030D9A597F18}" type="presParOf" srcId="{29128E4B-0957-48AC-9A59-75B423ED8AE9}" destId="{D63D2B18-0768-453E-A3BF-C9BCB3A07145}" srcOrd="0" destOrd="0" presId="urn:microsoft.com/office/officeart/2005/8/layout/hierarchy3"/>
    <dgm:cxn modelId="{63D46F86-5499-4FBD-9748-E54C45A902FE}" type="presParOf" srcId="{D63D2B18-0768-453E-A3BF-C9BCB3A07145}" destId="{FD04493C-7389-4189-8C10-D8A8320E7423}" srcOrd="0" destOrd="0" presId="urn:microsoft.com/office/officeart/2005/8/layout/hierarchy3"/>
    <dgm:cxn modelId="{D7875E69-1908-4EAA-A12F-530DFF5E61CA}" type="presParOf" srcId="{D63D2B18-0768-453E-A3BF-C9BCB3A07145}" destId="{C249F269-544B-4D55-B1CE-2CA514643817}" srcOrd="1" destOrd="0" presId="urn:microsoft.com/office/officeart/2005/8/layout/hierarchy3"/>
    <dgm:cxn modelId="{6AC99203-5465-4603-BCB1-BCDFE4B30F44}" type="presParOf" srcId="{29128E4B-0957-48AC-9A59-75B423ED8AE9}" destId="{A7E96CCC-F5C8-45AC-8313-FF68C009D1F1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28264-5DCE-4229-A722-422304D38F4C}">
      <dsp:nvSpPr>
        <dsp:cNvPr id="0" name=""/>
        <dsp:cNvSpPr/>
      </dsp:nvSpPr>
      <dsp:spPr>
        <a:xfrm>
          <a:off x="5680731" y="3456867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P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Prestazioni distintive e accessorie, processi produttivi e procedure, budget, ruoli, competenze… </a:t>
          </a:r>
        </a:p>
      </dsp:txBody>
      <dsp:txXfrm>
        <a:off x="6469860" y="3899292"/>
        <a:ext cx="1686448" cy="1148600"/>
      </dsp:txXfrm>
    </dsp:sp>
    <dsp:sp modelId="{8FFE9CC6-F431-4E75-8B33-1EEDEFF8B1EA}">
      <dsp:nvSpPr>
        <dsp:cNvPr id="0" name=""/>
        <dsp:cNvSpPr/>
      </dsp:nvSpPr>
      <dsp:spPr>
        <a:xfrm>
          <a:off x="1583327" y="3456867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Immagine interna vs esterna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Comunicazione e diffusione </a:t>
          </a:r>
        </a:p>
      </dsp:txBody>
      <dsp:txXfrm>
        <a:off x="1619062" y="3899292"/>
        <a:ext cx="1686448" cy="1148600"/>
      </dsp:txXfrm>
    </dsp:sp>
    <dsp:sp modelId="{7CA78C6C-F2A8-4C6F-8DA1-B3F3CB946CC9}">
      <dsp:nvSpPr>
        <dsp:cNvPr id="0" name=""/>
        <dsp:cNvSpPr/>
      </dsp:nvSpPr>
      <dsp:spPr>
        <a:xfrm>
          <a:off x="5680731" y="0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Per chi ? Con chi ? Quali clienti? La mappa dei clienti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 A quali esigenze e problemi ? </a:t>
          </a:r>
        </a:p>
      </dsp:txBody>
      <dsp:txXfrm>
        <a:off x="6469860" y="35735"/>
        <a:ext cx="1686448" cy="1148600"/>
      </dsp:txXfrm>
    </dsp:sp>
    <dsp:sp modelId="{A2713561-9F3D-4545-8664-E0ED21C11A79}">
      <dsp:nvSpPr>
        <dsp:cNvPr id="0" name=""/>
        <dsp:cNvSpPr/>
      </dsp:nvSpPr>
      <dsp:spPr>
        <a:xfrm>
          <a:off x="1583327" y="0"/>
          <a:ext cx="2511312" cy="16267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Cultura, filosofia, valori tradizione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Del proponente e dei partner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dirty="0"/>
            <a:t> metodologia, strategie  </a:t>
          </a:r>
        </a:p>
      </dsp:txBody>
      <dsp:txXfrm>
        <a:off x="1619062" y="35735"/>
        <a:ext cx="1686448" cy="1148600"/>
      </dsp:txXfrm>
    </dsp:sp>
    <dsp:sp modelId="{2F491124-3082-4B08-B513-A7EF2F26A53C}">
      <dsp:nvSpPr>
        <dsp:cNvPr id="0" name=""/>
        <dsp:cNvSpPr/>
      </dsp:nvSpPr>
      <dsp:spPr>
        <a:xfrm>
          <a:off x="2405743" y="289766"/>
          <a:ext cx="2660999" cy="2201210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>
              <a:solidFill>
                <a:schemeClr val="tx1"/>
              </a:solidFill>
            </a:rPr>
            <a:t>Orientamento</a:t>
          </a:r>
        </a:p>
      </dsp:txBody>
      <dsp:txXfrm>
        <a:off x="3185132" y="934485"/>
        <a:ext cx="1881610" cy="1556491"/>
      </dsp:txXfrm>
    </dsp:sp>
    <dsp:sp modelId="{3831989E-53A9-42C9-9C1F-F874ABAC28C2}">
      <dsp:nvSpPr>
        <dsp:cNvPr id="0" name=""/>
        <dsp:cNvSpPr/>
      </dsp:nvSpPr>
      <dsp:spPr>
        <a:xfrm rot="5400000">
          <a:off x="5040646" y="249814"/>
          <a:ext cx="1996960" cy="2281114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tx1"/>
              </a:solidFill>
            </a:rPr>
            <a:t>Cliente </a:t>
          </a:r>
        </a:p>
      </dsp:txBody>
      <dsp:txXfrm rot="-5400000">
        <a:off x="4898570" y="976787"/>
        <a:ext cx="1612991" cy="1412064"/>
      </dsp:txXfrm>
    </dsp:sp>
    <dsp:sp modelId="{C7A87261-1C71-4A5E-8858-C4BEAED29B07}">
      <dsp:nvSpPr>
        <dsp:cNvPr id="0" name=""/>
        <dsp:cNvSpPr/>
      </dsp:nvSpPr>
      <dsp:spPr>
        <a:xfrm rot="10800000">
          <a:off x="4773937" y="2471055"/>
          <a:ext cx="2530380" cy="2444400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tx1"/>
              </a:solidFill>
            </a:rPr>
            <a:t>Offerta </a:t>
          </a:r>
        </a:p>
      </dsp:txBody>
      <dsp:txXfrm rot="10800000">
        <a:off x="4773937" y="2471055"/>
        <a:ext cx="1789249" cy="1728452"/>
      </dsp:txXfrm>
    </dsp:sp>
    <dsp:sp modelId="{2685B318-8C8F-4907-9423-0BE823F0A56F}">
      <dsp:nvSpPr>
        <dsp:cNvPr id="0" name=""/>
        <dsp:cNvSpPr/>
      </dsp:nvSpPr>
      <dsp:spPr>
        <a:xfrm rot="16200000">
          <a:off x="2686024" y="2297566"/>
          <a:ext cx="2201210" cy="2652921"/>
        </a:xfrm>
        <a:prstGeom prst="pieWedge">
          <a:avLst/>
        </a:prstGeom>
        <a:solidFill>
          <a:schemeClr val="accent1">
            <a:lumMod val="40000"/>
            <a:lumOff val="6000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>
              <a:solidFill>
                <a:schemeClr val="tx1"/>
              </a:solidFill>
            </a:rPr>
            <a:t>immagine</a:t>
          </a:r>
        </a:p>
      </dsp:txBody>
      <dsp:txXfrm rot="5400000">
        <a:off x="3237192" y="2523421"/>
        <a:ext cx="1875898" cy="1556491"/>
      </dsp:txXfrm>
    </dsp:sp>
    <dsp:sp modelId="{FB63E65C-E9F6-4D37-94F5-B585C8DFBAE9}">
      <dsp:nvSpPr>
        <dsp:cNvPr id="0" name=""/>
        <dsp:cNvSpPr/>
      </dsp:nvSpPr>
      <dsp:spPr>
        <a:xfrm>
          <a:off x="4507684" y="2084287"/>
          <a:ext cx="760002" cy="66087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85D6E8-D166-4D2C-86CA-92915676CF53}">
      <dsp:nvSpPr>
        <dsp:cNvPr id="0" name=""/>
        <dsp:cNvSpPr/>
      </dsp:nvSpPr>
      <dsp:spPr>
        <a:xfrm rot="10800000">
          <a:off x="4507684" y="2338468"/>
          <a:ext cx="760002" cy="660871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CBAFE-9026-46CE-A758-948EC2C5200D}">
      <dsp:nvSpPr>
        <dsp:cNvPr id="0" name=""/>
        <dsp:cNvSpPr/>
      </dsp:nvSpPr>
      <dsp:spPr>
        <a:xfrm>
          <a:off x="3623484" y="-62478"/>
          <a:ext cx="1868239" cy="211843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B8C843-D649-4FC1-93D6-58CC5636EE55}">
      <dsp:nvSpPr>
        <dsp:cNvPr id="0" name=""/>
        <dsp:cNvSpPr/>
      </dsp:nvSpPr>
      <dsp:spPr>
        <a:xfrm>
          <a:off x="4036427" y="737072"/>
          <a:ext cx="1038144" cy="518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 err="1"/>
            <a:t>organizz</a:t>
          </a:r>
          <a:endParaRPr lang="it-IT" sz="1900" kern="1200" dirty="0"/>
        </a:p>
      </dsp:txBody>
      <dsp:txXfrm>
        <a:off x="4036427" y="737072"/>
        <a:ext cx="1038144" cy="518948"/>
      </dsp:txXfrm>
    </dsp:sp>
    <dsp:sp modelId="{81666A03-6D80-4B51-9906-B19621C4A222}">
      <dsp:nvSpPr>
        <dsp:cNvPr id="0" name=""/>
        <dsp:cNvSpPr/>
      </dsp:nvSpPr>
      <dsp:spPr>
        <a:xfrm>
          <a:off x="3104587" y="1136084"/>
          <a:ext cx="1868239" cy="1868523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0B4F9-CC6C-4586-83AB-9B99E627A496}">
      <dsp:nvSpPr>
        <dsp:cNvPr id="0" name=""/>
        <dsp:cNvSpPr/>
      </dsp:nvSpPr>
      <dsp:spPr>
        <a:xfrm>
          <a:off x="3519635" y="1816888"/>
          <a:ext cx="1038144" cy="518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offerta</a:t>
          </a:r>
        </a:p>
      </dsp:txBody>
      <dsp:txXfrm>
        <a:off x="3519635" y="1816888"/>
        <a:ext cx="1038144" cy="518948"/>
      </dsp:txXfrm>
    </dsp:sp>
    <dsp:sp modelId="{F46F68BD-9F0E-4970-B4C5-367EE3F67ACB}">
      <dsp:nvSpPr>
        <dsp:cNvPr id="0" name=""/>
        <dsp:cNvSpPr/>
      </dsp:nvSpPr>
      <dsp:spPr>
        <a:xfrm>
          <a:off x="3756454" y="2338165"/>
          <a:ext cx="1605107" cy="160575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9DBB52-0D41-4782-BAC6-F511EBB0408E}">
      <dsp:nvSpPr>
        <dsp:cNvPr id="0" name=""/>
        <dsp:cNvSpPr/>
      </dsp:nvSpPr>
      <dsp:spPr>
        <a:xfrm>
          <a:off x="4038882" y="2898256"/>
          <a:ext cx="1038144" cy="518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kern="1200" dirty="0"/>
            <a:t>domanda</a:t>
          </a:r>
        </a:p>
      </dsp:txBody>
      <dsp:txXfrm>
        <a:off x="4038882" y="2898256"/>
        <a:ext cx="1038144" cy="5189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FC120-DEA5-4C87-BAE7-C4E88B00B52E}">
      <dsp:nvSpPr>
        <dsp:cNvPr id="0" name=""/>
        <dsp:cNvSpPr/>
      </dsp:nvSpPr>
      <dsp:spPr>
        <a:xfrm>
          <a:off x="1012" y="1309135"/>
          <a:ext cx="2368943" cy="11844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200" kern="1200" dirty="0"/>
            <a:t>mandato</a:t>
          </a:r>
        </a:p>
      </dsp:txBody>
      <dsp:txXfrm>
        <a:off x="35704" y="1343827"/>
        <a:ext cx="2299559" cy="1115087"/>
      </dsp:txXfrm>
    </dsp:sp>
    <dsp:sp modelId="{E1B4BD64-FA99-4A7D-89C5-06CA1F050FE4}">
      <dsp:nvSpPr>
        <dsp:cNvPr id="0" name=""/>
        <dsp:cNvSpPr/>
      </dsp:nvSpPr>
      <dsp:spPr>
        <a:xfrm>
          <a:off x="2962192" y="1309135"/>
          <a:ext cx="2368943" cy="11844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200" kern="1200" dirty="0"/>
            <a:t>obiettivi</a:t>
          </a:r>
        </a:p>
      </dsp:txBody>
      <dsp:txXfrm>
        <a:off x="2996884" y="1343827"/>
        <a:ext cx="2299559" cy="1115087"/>
      </dsp:txXfrm>
    </dsp:sp>
    <dsp:sp modelId="{FD04493C-7389-4189-8C10-D8A8320E7423}">
      <dsp:nvSpPr>
        <dsp:cNvPr id="0" name=""/>
        <dsp:cNvSpPr/>
      </dsp:nvSpPr>
      <dsp:spPr>
        <a:xfrm>
          <a:off x="5923371" y="1309135"/>
          <a:ext cx="2368943" cy="118447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53340" rIns="80010" bIns="5334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200" kern="1200" dirty="0"/>
            <a:t>problemi</a:t>
          </a:r>
        </a:p>
      </dsp:txBody>
      <dsp:txXfrm>
        <a:off x="5958063" y="1343827"/>
        <a:ext cx="2299559" cy="1115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3BA68F2-6959-4210-8FCB-95E4B3D7BE36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20C33457-DE96-47EA-8632-8A34D863F0A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231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465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333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3339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0846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5441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3952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636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47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96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620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683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6087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5242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6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751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4988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DFDB2-8225-4BBC-BAFF-7721FB5A6F5F}" type="datetimeFigureOut">
              <a:rPr lang="it-IT" smtClean="0"/>
              <a:t>10/12/2020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9ADC3D-D422-415D-A5F5-E9DDDCBCA5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377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A74817-5FF5-4A6D-8F48-5E708724A1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Corso progettazione sociale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DB462FC-4446-4D5A-88C6-CDE7B464F8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 2020 2021 </a:t>
            </a:r>
          </a:p>
          <a:p>
            <a:r>
              <a:rPr lang="it-IT" dirty="0"/>
              <a:t> Donatella Barberis </a:t>
            </a:r>
          </a:p>
        </p:txBody>
      </p:sp>
    </p:spTree>
    <p:extLst>
      <p:ext uri="{BB962C8B-B14F-4D97-AF65-F5344CB8AC3E}">
        <p14:creationId xmlns:p14="http://schemas.microsoft.com/office/powerpoint/2010/main" val="2223740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DC65D7-4225-4C19-BB6C-7B2860CA4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321" y="609600"/>
            <a:ext cx="8791681" cy="787121"/>
          </a:xfrm>
        </p:spPr>
        <p:txBody>
          <a:bodyPr/>
          <a:lstStyle/>
          <a:p>
            <a:r>
              <a:rPr lang="it-IT" dirty="0"/>
              <a:t>Progettazione sociale e questioni aperte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4C6C5E-D0BC-40FE-BCB9-7E2D1E642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837" y="1557495"/>
            <a:ext cx="9616273" cy="5004079"/>
          </a:xfrm>
        </p:spPr>
        <p:txBody>
          <a:bodyPr>
            <a:normAutofit lnSpcReduction="10000"/>
          </a:bodyPr>
          <a:lstStyle/>
          <a:p>
            <a:r>
              <a:rPr lang="it-IT" dirty="0"/>
              <a:t>Perché è necessario partire </a:t>
            </a:r>
            <a:r>
              <a:rPr lang="it-IT" dirty="0">
                <a:highlight>
                  <a:srgbClr val="00FFFF"/>
                </a:highlight>
              </a:rPr>
              <a:t>dai </a:t>
            </a:r>
            <a:r>
              <a:rPr lang="it-IT" b="1" dirty="0">
                <a:highlight>
                  <a:srgbClr val="00FFFF"/>
                </a:highlight>
              </a:rPr>
              <a:t>problemi</a:t>
            </a:r>
            <a:r>
              <a:rPr lang="it-IT" dirty="0">
                <a:highlight>
                  <a:srgbClr val="00FFFF"/>
                </a:highlight>
              </a:rPr>
              <a:t> e non dai bisogni </a:t>
            </a:r>
            <a:r>
              <a:rPr lang="it-IT" dirty="0"/>
              <a:t>per progettare ? 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 i progetti si prefissano obiettivi di cambiamento, miglioramento delle condizioni di vita delle persone e dei contesti , MA  </a:t>
            </a:r>
            <a:r>
              <a:rPr lang="it-IT" dirty="0">
                <a:highlight>
                  <a:srgbClr val="00FFFF"/>
                </a:highlight>
              </a:rPr>
              <a:t>senza </a:t>
            </a:r>
            <a:r>
              <a:rPr lang="it-IT" b="1" dirty="0">
                <a:highlight>
                  <a:srgbClr val="00FFFF"/>
                </a:highlight>
              </a:rPr>
              <a:t>intenzionalità al cambiamento come si procede?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Si richiama </a:t>
            </a:r>
            <a:r>
              <a:rPr lang="it-IT" b="1" dirty="0"/>
              <a:t>la </a:t>
            </a:r>
            <a:r>
              <a:rPr lang="it-IT" b="1" dirty="0" err="1"/>
              <a:t>capacitazione</a:t>
            </a:r>
            <a:r>
              <a:rPr lang="it-IT" b="1" dirty="0"/>
              <a:t> </a:t>
            </a:r>
            <a:r>
              <a:rPr lang="it-IT" dirty="0"/>
              <a:t>e attivazione delle risorse della comunità e dei beneficiari dei progetti MA  </a:t>
            </a:r>
            <a:r>
              <a:rPr lang="it-IT" b="1" dirty="0">
                <a:highlight>
                  <a:srgbClr val="00FFFF"/>
                </a:highlight>
              </a:rPr>
              <a:t>Perché le persone non partecipano? </a:t>
            </a:r>
            <a:endParaRPr lang="it-IT" dirty="0"/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Porre attenzione all’analisi dei dati per una piena comprensione dei  problemi e dei contesti   MA  avere presente </a:t>
            </a:r>
            <a:r>
              <a:rPr lang="it-IT" dirty="0">
                <a:highlight>
                  <a:srgbClr val="00FFFF"/>
                </a:highlight>
              </a:rPr>
              <a:t>la dimensione emotiva relazionale</a:t>
            </a:r>
            <a:r>
              <a:rPr lang="it-IT" dirty="0"/>
              <a:t>, come elemento centrale  nei processi di cambiamento; il lavoro sociale è scambio e comunicazione fra </a:t>
            </a:r>
            <a:r>
              <a:rPr lang="it-IT" dirty="0">
                <a:highlight>
                  <a:srgbClr val="00FFFF"/>
                </a:highlight>
              </a:rPr>
              <a:t>soggetti </a:t>
            </a:r>
            <a:r>
              <a:rPr lang="it-IT" dirty="0"/>
              <a:t>che richiedono di essere riconosciuti come tali </a:t>
            </a:r>
          </a:p>
          <a:p>
            <a:r>
              <a:rPr lang="it-IT" dirty="0"/>
              <a:t>I percorsi di cambiamento hanno dei </a:t>
            </a:r>
            <a:r>
              <a:rPr lang="it-IT" dirty="0">
                <a:highlight>
                  <a:srgbClr val="00FFFF"/>
                </a:highlight>
              </a:rPr>
              <a:t>costi e sono rischiosi, incerti</a:t>
            </a:r>
            <a:r>
              <a:rPr lang="it-IT" dirty="0"/>
              <a:t>, necessitano di rappresentazioni solide e comprensibili, prefigurazioni condivisibili …..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63499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12535-B4CF-42F9-A519-C46241404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933" y="401934"/>
            <a:ext cx="8872069" cy="813917"/>
          </a:xfrm>
        </p:spPr>
        <p:txBody>
          <a:bodyPr>
            <a:normAutofit/>
          </a:bodyPr>
          <a:lstStyle/>
          <a:p>
            <a:r>
              <a:rPr lang="it-IT" dirty="0"/>
              <a:t>Progettazione sociale e questioni aperte 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9EBE875-A2CF-4F40-A34C-FC20A39393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015" y="1085222"/>
            <a:ext cx="9716755" cy="5536642"/>
          </a:xfrm>
        </p:spPr>
        <p:txBody>
          <a:bodyPr>
            <a:normAutofit/>
          </a:bodyPr>
          <a:lstStyle/>
          <a:p>
            <a:r>
              <a:rPr lang="it-IT" sz="2000" dirty="0">
                <a:highlight>
                  <a:srgbClr val="00FFFF"/>
                </a:highlight>
              </a:rPr>
              <a:t>Il progetto e la programmazione e politiche sociali  :quale integrazione</a:t>
            </a:r>
            <a:r>
              <a:rPr lang="it-IT" sz="2000" dirty="0"/>
              <a:t>, quale relazione ? le shopping list </a:t>
            </a:r>
          </a:p>
          <a:p>
            <a:pPr marL="0" indent="0">
              <a:buNone/>
            </a:pPr>
            <a:endParaRPr lang="it-IT" sz="2000" dirty="0"/>
          </a:p>
          <a:p>
            <a:pPr>
              <a:lnSpc>
                <a:spcPct val="80000"/>
              </a:lnSpc>
            </a:pPr>
            <a:r>
              <a:rPr lang="it-IT" altLang="it-IT" sz="2000" dirty="0"/>
              <a:t>L’impatto sulla comunità, sulla polis : </a:t>
            </a:r>
            <a:r>
              <a:rPr lang="it-IT" altLang="it-IT" sz="2000" dirty="0">
                <a:highlight>
                  <a:srgbClr val="00FFFF"/>
                </a:highlight>
              </a:rPr>
              <a:t>cosa si produce </a:t>
            </a:r>
            <a:r>
              <a:rPr lang="it-IT" altLang="it-IT" sz="2000" dirty="0"/>
              <a:t> nei progetti ? Con chi ? A beneficio di chi? </a:t>
            </a:r>
          </a:p>
          <a:p>
            <a:pPr marL="0" indent="0">
              <a:lnSpc>
                <a:spcPct val="80000"/>
              </a:lnSpc>
              <a:buNone/>
            </a:pPr>
            <a:endParaRPr lang="it-IT" altLang="it-IT" sz="2000" dirty="0"/>
          </a:p>
          <a:p>
            <a:pPr>
              <a:lnSpc>
                <a:spcPct val="80000"/>
              </a:lnSpc>
            </a:pPr>
            <a:r>
              <a:rPr lang="it-IT" altLang="it-IT" sz="2000" dirty="0"/>
              <a:t>La difficoltà per l’ambito sociale di affrontare la </a:t>
            </a:r>
            <a:r>
              <a:rPr lang="it-IT" altLang="it-IT" sz="2000" dirty="0">
                <a:highlight>
                  <a:srgbClr val="00FFFF"/>
                </a:highlight>
              </a:rPr>
              <a:t>valutazione dell’efficacia: </a:t>
            </a:r>
            <a:endParaRPr lang="it-IT" altLang="it-IT" sz="2000" dirty="0"/>
          </a:p>
          <a:p>
            <a:pPr lvl="1">
              <a:lnSpc>
                <a:spcPct val="80000"/>
              </a:lnSpc>
            </a:pPr>
            <a:r>
              <a:rPr lang="it-IT" altLang="it-IT" sz="2000" dirty="0"/>
              <a:t>Su cosa e come ci misuriamo </a:t>
            </a:r>
            <a:r>
              <a:rPr lang="it-IT" altLang="it-IT" sz="1800" dirty="0"/>
              <a:t>? </a:t>
            </a:r>
          </a:p>
          <a:p>
            <a:pPr lvl="1">
              <a:lnSpc>
                <a:spcPct val="80000"/>
              </a:lnSpc>
            </a:pPr>
            <a:r>
              <a:rPr lang="it-IT" altLang="it-IT" sz="2000" dirty="0"/>
              <a:t>Come facciamo a dire che un intervento/progetto è andato a buon fine ? Secondo quale punto di osservazione, quali soggetti valutatori ? </a:t>
            </a:r>
          </a:p>
          <a:p>
            <a:pPr lvl="1" eaLnBrk="1" hangingPunct="1">
              <a:lnSpc>
                <a:spcPct val="80000"/>
              </a:lnSpc>
            </a:pPr>
            <a:r>
              <a:rPr lang="it-IT" altLang="it-IT" sz="2000" dirty="0"/>
              <a:t>quanto è ficcante, pertinente, potente l’azione sociale? Su cosa riesce ad incidere ? Rispetto agli investimenti/costi necessari</a:t>
            </a:r>
          </a:p>
          <a:p>
            <a:pPr lvl="1"/>
            <a:r>
              <a:rPr lang="it-IT" sz="2000" dirty="0"/>
              <a:t>Interventi puntuali vs azioni di sistema :  es sussidi individuali o programmi a contrasto della povertà </a:t>
            </a:r>
          </a:p>
          <a:p>
            <a:r>
              <a:rPr lang="it-IT" sz="2200" dirty="0">
                <a:highlight>
                  <a:srgbClr val="00FFFF"/>
                </a:highlight>
              </a:rPr>
              <a:t>Generare e rigenerare risorse , non solo consumarne </a:t>
            </a:r>
          </a:p>
        </p:txBody>
      </p:sp>
    </p:spTree>
    <p:extLst>
      <p:ext uri="{BB962C8B-B14F-4D97-AF65-F5344CB8AC3E}">
        <p14:creationId xmlns:p14="http://schemas.microsoft.com/office/powerpoint/2010/main" val="3548200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091A1-4E8F-451D-B420-C5E3FA272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543" y="609600"/>
            <a:ext cx="8849459" cy="772886"/>
          </a:xfrm>
        </p:spPr>
        <p:txBody>
          <a:bodyPr>
            <a:normAutofit fontScale="90000"/>
          </a:bodyPr>
          <a:lstStyle/>
          <a:p>
            <a:r>
              <a:rPr lang="it-IT" dirty="0"/>
              <a:t>Progetto 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D156D7C-5FD7-405E-A33C-5D8AA42211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432264"/>
              </p:ext>
            </p:extLst>
          </p:nvPr>
        </p:nvGraphicFramePr>
        <p:xfrm>
          <a:off x="424543" y="1295401"/>
          <a:ext cx="9775371" cy="5083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6213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3AFF60-37B3-47D9-B669-AB50BE74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11629"/>
            <a:ext cx="8596668" cy="1320800"/>
          </a:xfrm>
        </p:spPr>
        <p:txBody>
          <a:bodyPr/>
          <a:lstStyle/>
          <a:p>
            <a:r>
              <a:rPr lang="it-IT" dirty="0"/>
              <a:t>Management dei servizi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2E2DC5-BB02-49F6-8E2F-65E7859117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29" y="1502229"/>
            <a:ext cx="8762373" cy="45284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800" dirty="0"/>
              <a:t>Organizzazione  Servizio ,Progetto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2400" dirty="0"/>
              <a:t>	CHE COSA SI PRODUCE NEI SERVIZI ? NEL SOCIALE ? </a:t>
            </a:r>
          </a:p>
          <a:p>
            <a:pPr marL="0" indent="0">
              <a:buNone/>
            </a:pPr>
            <a:r>
              <a:rPr lang="it-IT" sz="2400" dirty="0"/>
              <a:t>Ci si misura sulla base degli esiti, di processo e di impatto</a:t>
            </a:r>
          </a:p>
          <a:p>
            <a:pPr marL="0" indent="0">
              <a:buNone/>
            </a:pPr>
            <a:endParaRPr lang="it-IT" sz="2400" dirty="0"/>
          </a:p>
          <a:p>
            <a:pPr marL="0" indent="0" algn="ctr">
              <a:buNone/>
            </a:pPr>
            <a:r>
              <a:rPr lang="it-IT" sz="2400" dirty="0"/>
              <a:t> </a:t>
            </a:r>
            <a:r>
              <a:rPr lang="it-IT" sz="2400" b="1" dirty="0"/>
              <a:t>welfare e innovazione sociale 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quali progettazioni e riprogettazioni sono richieste oggi ? </a:t>
            </a:r>
          </a:p>
        </p:txBody>
      </p:sp>
      <p:sp>
        <p:nvSpPr>
          <p:cNvPr id="6" name="Freccia circolare a destra 5">
            <a:extLst>
              <a:ext uri="{FF2B5EF4-FFF2-40B4-BE49-F238E27FC236}">
                <a16:creationId xmlns:a16="http://schemas.microsoft.com/office/drawing/2014/main" id="{6BC52DA8-2DC4-461C-BE83-20A4BF3D1D57}"/>
              </a:ext>
            </a:extLst>
          </p:cNvPr>
          <p:cNvSpPr/>
          <p:nvPr/>
        </p:nvSpPr>
        <p:spPr>
          <a:xfrm>
            <a:off x="1959429" y="2188029"/>
            <a:ext cx="762000" cy="6894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Freccia circolare a sinistra 6">
            <a:extLst>
              <a:ext uri="{FF2B5EF4-FFF2-40B4-BE49-F238E27FC236}">
                <a16:creationId xmlns:a16="http://schemas.microsoft.com/office/drawing/2014/main" id="{CD5897D3-EA9D-4DAD-BE45-E4E294216C8D}"/>
              </a:ext>
            </a:extLst>
          </p:cNvPr>
          <p:cNvSpPr/>
          <p:nvPr/>
        </p:nvSpPr>
        <p:spPr>
          <a:xfrm>
            <a:off x="7239001" y="2090057"/>
            <a:ext cx="761999" cy="787400"/>
          </a:xfrm>
          <a:prstGeom prst="curvedLeftArrow">
            <a:avLst>
              <a:gd name="adj1" fmla="val 18444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94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5E6257-2C2C-4647-8566-873293AF2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76943"/>
            <a:ext cx="8596668" cy="1320800"/>
          </a:xfrm>
        </p:spPr>
        <p:txBody>
          <a:bodyPr/>
          <a:lstStyle/>
          <a:p>
            <a:r>
              <a:rPr lang="it-IT" dirty="0"/>
              <a:t>Organizzazione : </a:t>
            </a:r>
            <a:r>
              <a:rPr lang="it-IT" sz="2800" dirty="0"/>
              <a:t>il progetto è </a:t>
            </a:r>
            <a:r>
              <a:rPr lang="it-IT" sz="2800" dirty="0" err="1"/>
              <a:t>org.temporanea</a:t>
            </a:r>
            <a:endParaRPr lang="it-IT" sz="2800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B67D14B5-BFC7-4425-B2FA-ECEAE9C33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939189"/>
              </p:ext>
            </p:extLst>
          </p:nvPr>
        </p:nvGraphicFramePr>
        <p:xfrm>
          <a:off x="514577" y="1605417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3574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5BCD44F-C534-40A2-AB09-D009838A8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it-IT"/>
              <a:t>Organizzazione </a:t>
            </a:r>
            <a:endParaRPr lang="it-IT" dirty="0"/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93C5FA64-F06A-46BB-B213-F1EE3F077F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202785"/>
              </p:ext>
            </p:extLst>
          </p:nvPr>
        </p:nvGraphicFramePr>
        <p:xfrm>
          <a:off x="829004" y="584201"/>
          <a:ext cx="8293328" cy="3802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ttangolo con angoli arrotondati 7">
            <a:extLst>
              <a:ext uri="{FF2B5EF4-FFF2-40B4-BE49-F238E27FC236}">
                <a16:creationId xmlns:a16="http://schemas.microsoft.com/office/drawing/2014/main" id="{E1AAC31E-4DE1-4C57-B3E4-049D6EEF0D4A}"/>
              </a:ext>
            </a:extLst>
          </p:cNvPr>
          <p:cNvSpPr/>
          <p:nvPr/>
        </p:nvSpPr>
        <p:spPr>
          <a:xfrm flipH="1">
            <a:off x="1175655" y="5612843"/>
            <a:ext cx="1708221" cy="9441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soggetti</a:t>
            </a:r>
          </a:p>
        </p:txBody>
      </p:sp>
      <p:sp>
        <p:nvSpPr>
          <p:cNvPr id="21" name="Rettangolo con angoli arrotondati 20">
            <a:extLst>
              <a:ext uri="{FF2B5EF4-FFF2-40B4-BE49-F238E27FC236}">
                <a16:creationId xmlns:a16="http://schemas.microsoft.com/office/drawing/2014/main" id="{DD6E0C1F-599D-43D4-B501-2DC0625743CE}"/>
              </a:ext>
            </a:extLst>
          </p:cNvPr>
          <p:cNvSpPr/>
          <p:nvPr/>
        </p:nvSpPr>
        <p:spPr>
          <a:xfrm>
            <a:off x="3506876" y="5444698"/>
            <a:ext cx="2589124" cy="14534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Gruppi/ reti </a:t>
            </a:r>
          </a:p>
        </p:txBody>
      </p:sp>
      <p:sp>
        <p:nvSpPr>
          <p:cNvPr id="23" name="Rettangolo con angoli arrotondati 22">
            <a:extLst>
              <a:ext uri="{FF2B5EF4-FFF2-40B4-BE49-F238E27FC236}">
                <a16:creationId xmlns:a16="http://schemas.microsoft.com/office/drawing/2014/main" id="{B4F693F0-B2F0-4F44-9737-2FB425F80709}"/>
              </a:ext>
            </a:extLst>
          </p:cNvPr>
          <p:cNvSpPr/>
          <p:nvPr/>
        </p:nvSpPr>
        <p:spPr>
          <a:xfrm>
            <a:off x="6719001" y="5702941"/>
            <a:ext cx="3409738" cy="81642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Destinatari/clienti</a:t>
            </a:r>
          </a:p>
        </p:txBody>
      </p:sp>
      <p:sp>
        <p:nvSpPr>
          <p:cNvPr id="27" name="Freccia bidirezionale orizzontale 26">
            <a:extLst>
              <a:ext uri="{FF2B5EF4-FFF2-40B4-BE49-F238E27FC236}">
                <a16:creationId xmlns:a16="http://schemas.microsoft.com/office/drawing/2014/main" id="{85BC6EA3-CC09-451A-B805-B9A2AAF76C2A}"/>
              </a:ext>
            </a:extLst>
          </p:cNvPr>
          <p:cNvSpPr/>
          <p:nvPr/>
        </p:nvSpPr>
        <p:spPr>
          <a:xfrm flipH="1">
            <a:off x="829003" y="3414655"/>
            <a:ext cx="8066415" cy="81642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Produttiva </a:t>
            </a:r>
          </a:p>
        </p:txBody>
      </p:sp>
      <p:sp>
        <p:nvSpPr>
          <p:cNvPr id="9" name="Freccia bidirezionale orizzontale 8">
            <a:extLst>
              <a:ext uri="{FF2B5EF4-FFF2-40B4-BE49-F238E27FC236}">
                <a16:creationId xmlns:a16="http://schemas.microsoft.com/office/drawing/2014/main" id="{D18D408B-C328-4E35-9D7D-782FB6BA7075}"/>
              </a:ext>
            </a:extLst>
          </p:cNvPr>
          <p:cNvSpPr/>
          <p:nvPr/>
        </p:nvSpPr>
        <p:spPr>
          <a:xfrm flipH="1">
            <a:off x="829001" y="4231082"/>
            <a:ext cx="8066418" cy="1017561"/>
          </a:xfrm>
          <a:prstGeom prst="left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tx1"/>
                </a:solidFill>
              </a:rPr>
              <a:t>Relazionale </a:t>
            </a:r>
          </a:p>
        </p:txBody>
      </p:sp>
    </p:spTree>
    <p:extLst>
      <p:ext uri="{BB962C8B-B14F-4D97-AF65-F5344CB8AC3E}">
        <p14:creationId xmlns:p14="http://schemas.microsoft.com/office/powerpoint/2010/main" val="4249466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8923829-91A5-4A19-9113-36EA983765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Da bisogno a problema 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3178622-020E-4F78-B058-79610137FC6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72885" y="1545771"/>
            <a:ext cx="9492343" cy="4789715"/>
          </a:xfrm>
        </p:spPr>
        <p:txBody>
          <a:bodyPr/>
          <a:lstStyle/>
          <a:p>
            <a:pPr eaLnBrk="1" hangingPunct="1"/>
            <a:r>
              <a:rPr lang="it-IT" altLang="it-IT" sz="2800" dirty="0"/>
              <a:t>La centratura sui bisogni mette in scacco i servizi inadeguatezza, insufficienza cronica e onnipotenza </a:t>
            </a:r>
          </a:p>
          <a:p>
            <a:pPr eaLnBrk="1" hangingPunct="1"/>
            <a:r>
              <a:rPr lang="it-IT" altLang="it-IT" sz="2800" dirty="0"/>
              <a:t>Vicinanza e tempestività ( </a:t>
            </a:r>
            <a:r>
              <a:rPr lang="it-IT" altLang="it-IT" sz="2800" i="1" dirty="0"/>
              <a:t>importante rispondere)</a:t>
            </a:r>
            <a:r>
              <a:rPr lang="it-IT" altLang="it-IT" sz="2800" dirty="0"/>
              <a:t> ma spesso la risposta immediata allontana la possibilità di vedere e trattare il problema </a:t>
            </a:r>
          </a:p>
          <a:p>
            <a:pPr eaLnBrk="1" hangingPunct="1"/>
            <a:r>
              <a:rPr lang="it-IT" altLang="it-IT" sz="2800" dirty="0"/>
              <a:t>Assistenza e dipendenza, beneficenza e rivendicazione </a:t>
            </a:r>
          </a:p>
          <a:p>
            <a:pPr eaLnBrk="1" hangingPunct="1"/>
            <a:r>
              <a:rPr lang="it-IT" altLang="it-IT" sz="2800" dirty="0"/>
              <a:t>Diritti, requisiti, target circoscritti</a:t>
            </a:r>
          </a:p>
          <a:p>
            <a:pPr eaLnBrk="1" hangingPunct="1"/>
            <a:r>
              <a:rPr lang="it-IT" altLang="it-IT" sz="2800" dirty="0"/>
              <a:t>Problemi che accomunano più persone in gruppi target, campo d’azione </a:t>
            </a:r>
          </a:p>
          <a:p>
            <a:pPr eaLnBrk="1" hangingPunct="1"/>
            <a:endParaRPr lang="it-IT" altLang="it-IT" sz="2800" dirty="0"/>
          </a:p>
          <a:p>
            <a:pPr eaLnBrk="1" hangingPunct="1"/>
            <a:endParaRPr lang="it-IT" alt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315933-DF30-4CCF-A7B8-BDA33B037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/>
              <a:t>Dal bisogno al problema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6FAF648-B515-4B68-B9C1-219034DB7E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1629" y="1513114"/>
            <a:ext cx="9775371" cy="473528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Tradurre le richieste di aiuto in oggetti di lavoro trattabili, condividendo le ipotesi sui problemi presenti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b="1" dirty="0"/>
              <a:t>Perché e per chi è un problema</a:t>
            </a:r>
            <a:r>
              <a:rPr lang="it-IT" altLang="it-IT" sz="2800" dirty="0"/>
              <a:t>? Quali rappresentazioni del problema sono presenti fra i soggetti implicati ? Quali vicinanze e quali divergenze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Su cosa possiamo lavorare e insieme a chi ?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sz="2800" dirty="0"/>
              <a:t>Centratura sulla </a:t>
            </a:r>
            <a:r>
              <a:rPr lang="it-IT" altLang="it-IT" sz="2800" b="1" dirty="0"/>
              <a:t>pertinenza e congruenza</a:t>
            </a:r>
            <a:r>
              <a:rPr lang="it-IT" altLang="it-IT" sz="2800" dirty="0"/>
              <a:t> dell’azione con il problema individuato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0D3C265-C82F-4BDC-A598-E9BF14D13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problemi esistono ? 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3A6A5C-ED6A-4F65-8823-E88D3AD14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451" y="1446962"/>
            <a:ext cx="9244483" cy="4801437"/>
          </a:xfrm>
        </p:spPr>
        <p:txBody>
          <a:bodyPr>
            <a:normAutofit/>
          </a:bodyPr>
          <a:lstStyle/>
          <a:p>
            <a:r>
              <a:rPr lang="it-IT" sz="2000" dirty="0"/>
              <a:t> </a:t>
            </a:r>
            <a:r>
              <a:rPr lang="it-IT" sz="2000" b="1" i="1" dirty="0"/>
              <a:t>Sono lì sotto gli occhi di tutti</a:t>
            </a:r>
            <a:r>
              <a:rPr lang="it-IT" sz="2000" dirty="0"/>
              <a:t>, sono oggettivi, si tratta di riconoscerli, di vederli , non si mette in discussione la rappresentazione 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i="1" dirty="0"/>
              <a:t>Solo i tecnici riescono a individuarli </a:t>
            </a:r>
            <a:r>
              <a:rPr lang="it-IT" sz="2000" dirty="0"/>
              <a:t>: il sapere specialistico sa come tradurre sintomi in problema ; ci si affida a razionalità tecnico-professionale 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i="1" dirty="0"/>
              <a:t>Hanno bisogno di essere pensati per esistere : </a:t>
            </a:r>
            <a:r>
              <a:rPr lang="it-IT" sz="2000" dirty="0"/>
              <a:t>necessitano di una costruzione sociale e individuale </a:t>
            </a:r>
          </a:p>
          <a:p>
            <a:pPr marL="0" indent="0">
              <a:buNone/>
            </a:pPr>
            <a:endParaRPr lang="it-IT" sz="2000" dirty="0"/>
          </a:p>
          <a:p>
            <a:r>
              <a:rPr lang="it-IT" sz="2000" b="1" i="1" dirty="0"/>
              <a:t>Un problema non è sempre un problema , </a:t>
            </a:r>
            <a:r>
              <a:rPr lang="it-IT" sz="2000" dirty="0"/>
              <a:t>non è un oggetto statico, ma dinamico e instabile </a:t>
            </a:r>
          </a:p>
        </p:txBody>
      </p:sp>
    </p:spTree>
    <p:extLst>
      <p:ext uri="{BB962C8B-B14F-4D97-AF65-F5344CB8AC3E}">
        <p14:creationId xmlns:p14="http://schemas.microsoft.com/office/powerpoint/2010/main" val="20908884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201225-7062-4A4C-A22A-AB1A4794E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975" y="400050"/>
            <a:ext cx="8782051" cy="838200"/>
          </a:xfrm>
        </p:spPr>
        <p:txBody>
          <a:bodyPr>
            <a:normAutofit fontScale="90000"/>
          </a:bodyPr>
          <a:lstStyle/>
          <a:p>
            <a:r>
              <a:rPr lang="it-IT" dirty="0"/>
              <a:t>I problemi : quali significati ? Come li affrontiamo 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7F2354-EE88-4F3C-ADC1-ACBD7D76D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6" y="1400175"/>
            <a:ext cx="8782050" cy="5486400"/>
          </a:xfrm>
        </p:spPr>
        <p:txBody>
          <a:bodyPr>
            <a:noAutofit/>
          </a:bodyPr>
          <a:lstStyle/>
          <a:p>
            <a:r>
              <a:rPr lang="it-IT" dirty="0"/>
              <a:t>Sinonimi di </a:t>
            </a:r>
            <a:r>
              <a:rPr lang="it-IT" b="1" dirty="0"/>
              <a:t>imperfezione,</a:t>
            </a:r>
            <a:r>
              <a:rPr lang="it-IT" dirty="0"/>
              <a:t> disfunzionalità, errore, inciampo, deficit, negativo, brutto, inadeguatezza, </a:t>
            </a:r>
          </a:p>
          <a:p>
            <a:r>
              <a:rPr lang="it-IT" dirty="0"/>
              <a:t>Un </a:t>
            </a:r>
            <a:r>
              <a:rPr lang="it-IT" b="1" dirty="0"/>
              <a:t>giogo</a:t>
            </a:r>
            <a:r>
              <a:rPr lang="it-IT" dirty="0"/>
              <a:t> da sopportare, un destino, una colpa da espiare </a:t>
            </a:r>
          </a:p>
          <a:p>
            <a:pPr lvl="1"/>
            <a:r>
              <a:rPr lang="it-IT" sz="1800" dirty="0"/>
              <a:t>Da evitare, nascondere, trovare colpevole….. , non si può fare nulla, tollerare, monitorare ….. Compensare </a:t>
            </a:r>
          </a:p>
          <a:p>
            <a:pPr marL="457200" lvl="1" indent="0">
              <a:buNone/>
            </a:pPr>
            <a:endParaRPr lang="it-IT" sz="1800" dirty="0"/>
          </a:p>
          <a:p>
            <a:r>
              <a:rPr lang="it-IT" dirty="0"/>
              <a:t>Una </a:t>
            </a:r>
            <a:r>
              <a:rPr lang="it-IT" b="1" dirty="0"/>
              <a:t>sfida</a:t>
            </a:r>
            <a:r>
              <a:rPr lang="it-IT" dirty="0"/>
              <a:t>, un </a:t>
            </a:r>
            <a:r>
              <a:rPr lang="it-IT" dirty="0" err="1"/>
              <a:t>problem</a:t>
            </a:r>
            <a:r>
              <a:rPr lang="it-IT" dirty="0"/>
              <a:t> solving continuo, come un gioco rompicapo, c’è sempre una soluzione basta scomporre il problema </a:t>
            </a:r>
          </a:p>
          <a:p>
            <a:pPr lvl="1"/>
            <a:r>
              <a:rPr lang="it-IT" sz="1800" dirty="0"/>
              <a:t>Risolvere, eliminare, far fuori…. </a:t>
            </a:r>
          </a:p>
          <a:p>
            <a:pPr marL="457200" lvl="1" indent="0">
              <a:buNone/>
            </a:pPr>
            <a:endParaRPr lang="it-IT" sz="1800" dirty="0"/>
          </a:p>
          <a:p>
            <a:r>
              <a:rPr lang="it-IT" dirty="0"/>
              <a:t>Un </a:t>
            </a:r>
            <a:r>
              <a:rPr lang="it-IT" b="1" dirty="0"/>
              <a:t>oggetto di ricerca</a:t>
            </a:r>
            <a:r>
              <a:rPr lang="it-IT" dirty="0"/>
              <a:t>, nello scambio relazionale con gli altri, un’opportunità di conoscenza </a:t>
            </a:r>
          </a:p>
          <a:p>
            <a:pPr lvl="1"/>
            <a:r>
              <a:rPr lang="it-IT" sz="1800" dirty="0"/>
              <a:t>Oggetti da conoscere, comprendere e da gestire secondo un orientamento di senso e una prospettiva di miglioramento/cambiamento  </a:t>
            </a:r>
          </a:p>
        </p:txBody>
      </p:sp>
    </p:spTree>
    <p:extLst>
      <p:ext uri="{BB962C8B-B14F-4D97-AF65-F5344CB8AC3E}">
        <p14:creationId xmlns:p14="http://schemas.microsoft.com/office/powerpoint/2010/main" val="322720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CD2E3C-6BA8-4C95-A4A6-2303DACF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Indice temi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079B39-F329-4C6E-A24B-C93EDC5BD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6867"/>
            <a:ext cx="8596668" cy="4614496"/>
          </a:xfrm>
        </p:spPr>
        <p:txBody>
          <a:bodyPr/>
          <a:lstStyle/>
          <a:p>
            <a:r>
              <a:rPr lang="it-IT" dirty="0"/>
              <a:t>Progetto, organizzazione e servizio </a:t>
            </a:r>
          </a:p>
          <a:p>
            <a:r>
              <a:rPr lang="it-IT" dirty="0"/>
              <a:t>Questioni aperte  per la progettazione sociale </a:t>
            </a:r>
          </a:p>
          <a:p>
            <a:r>
              <a:rPr lang="it-IT" dirty="0"/>
              <a:t>Si progetta a partire dai problemi e non dai bisogni </a:t>
            </a:r>
          </a:p>
          <a:p>
            <a:r>
              <a:rPr lang="it-IT" dirty="0"/>
              <a:t>La conoscenza e la valorizzazione dei contesti: la mappatura sociale </a:t>
            </a:r>
          </a:p>
          <a:p>
            <a:r>
              <a:rPr lang="it-IT" dirty="0"/>
              <a:t>L’individuazione del target : la mappa dei clienti </a:t>
            </a:r>
          </a:p>
          <a:p>
            <a:r>
              <a:rPr lang="it-IT" dirty="0"/>
              <a:t>La governance e le reti di partenariato </a:t>
            </a:r>
          </a:p>
          <a:p>
            <a:r>
              <a:rPr lang="it-IT" dirty="0"/>
              <a:t>Il monitoraggio dinamico e la costruzione di cruscotti</a:t>
            </a:r>
          </a:p>
          <a:p>
            <a:r>
              <a:rPr lang="it-IT" dirty="0"/>
              <a:t>La valutazione  dialogica dei risultati, l’uso di indicatori </a:t>
            </a:r>
          </a:p>
          <a:p>
            <a:r>
              <a:rPr lang="it-IT" dirty="0"/>
              <a:t>Le nuove competenze : digitale, comunicazione e fund </a:t>
            </a:r>
            <a:r>
              <a:rPr lang="it-IT" dirty="0" err="1"/>
              <a:t>raising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5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F8D348-8D61-4669-846C-12DF267E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943" y="76200"/>
            <a:ext cx="9078059" cy="1023257"/>
          </a:xfrm>
        </p:spPr>
        <p:txBody>
          <a:bodyPr/>
          <a:lstStyle/>
          <a:p>
            <a:r>
              <a:rPr lang="it-IT" dirty="0"/>
              <a:t>Indice  </a:t>
            </a:r>
            <a:r>
              <a:rPr lang="it-IT" dirty="0" err="1"/>
              <a:t>form</a:t>
            </a:r>
            <a:r>
              <a:rPr lang="it-IT" dirty="0"/>
              <a:t> per la presentazione progetto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DDA6AF-28ED-4329-BFBD-11B4E54D9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943" y="1099457"/>
            <a:ext cx="9731828" cy="4702420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Soggetto proponente </a:t>
            </a:r>
          </a:p>
          <a:p>
            <a:r>
              <a:rPr lang="it-IT" dirty="0" err="1"/>
              <a:t>Partneriato</a:t>
            </a:r>
            <a:r>
              <a:rPr lang="it-IT" dirty="0"/>
              <a:t> </a:t>
            </a:r>
          </a:p>
          <a:p>
            <a:r>
              <a:rPr lang="it-IT" dirty="0"/>
              <a:t>Analisi del contesto </a:t>
            </a:r>
          </a:p>
          <a:p>
            <a:r>
              <a:rPr lang="it-IT" dirty="0"/>
              <a:t>Analisi dei problemi e motivazione della proposta </a:t>
            </a:r>
          </a:p>
          <a:p>
            <a:r>
              <a:rPr lang="it-IT" dirty="0"/>
              <a:t>Destinatari </a:t>
            </a:r>
          </a:p>
          <a:p>
            <a:r>
              <a:rPr lang="it-IT" dirty="0"/>
              <a:t>Obiettivo generale e obiettivi specifici </a:t>
            </a:r>
          </a:p>
          <a:p>
            <a:r>
              <a:rPr lang="it-IT" dirty="0"/>
              <a:t>Descrizione intervento e strategie</a:t>
            </a:r>
          </a:p>
          <a:p>
            <a:r>
              <a:rPr lang="it-IT" dirty="0"/>
              <a:t>Articolazione delle attività e metodologia </a:t>
            </a:r>
          </a:p>
          <a:p>
            <a:r>
              <a:rPr lang="it-IT" dirty="0"/>
              <a:t>Risultati attesi e indicatori di misurazione </a:t>
            </a:r>
          </a:p>
          <a:p>
            <a:r>
              <a:rPr lang="it-IT" dirty="0"/>
              <a:t>Struttura organizzativa </a:t>
            </a:r>
          </a:p>
          <a:p>
            <a:r>
              <a:rPr lang="it-IT" dirty="0"/>
              <a:t>Monitoraggio e valutazione </a:t>
            </a:r>
          </a:p>
          <a:p>
            <a:r>
              <a:rPr lang="it-IT" dirty="0"/>
              <a:t>Cronoprogramma </a:t>
            </a:r>
          </a:p>
          <a:p>
            <a:r>
              <a:rPr lang="it-IT" dirty="0"/>
              <a:t>Piano finanziario </a:t>
            </a:r>
          </a:p>
          <a:p>
            <a:r>
              <a:rPr lang="it-IT" dirty="0"/>
              <a:t>Comunicazione e diffusione </a:t>
            </a:r>
          </a:p>
        </p:txBody>
      </p:sp>
    </p:spTree>
    <p:extLst>
      <p:ext uri="{BB962C8B-B14F-4D97-AF65-F5344CB8AC3E}">
        <p14:creationId xmlns:p14="http://schemas.microsoft.com/office/powerpoint/2010/main" val="31685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EB6058-8936-4142-836A-9AE01160A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Laboratorio a cura di Giovanni Marzorati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211EBD-D2BB-47FC-860E-FAF9ACD2E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Esercitazione pratica di stesura proposta progettuale sulla base di un bando cui rispondere </a:t>
            </a:r>
          </a:p>
          <a:p>
            <a:r>
              <a:rPr lang="it-IT" dirty="0"/>
              <a:t>Gruppi di lavoro </a:t>
            </a:r>
          </a:p>
          <a:p>
            <a:r>
              <a:rPr lang="it-IT" dirty="0"/>
              <a:t>Perfezionamento dell’esercitazione a livello individuale  e consegna per la valutazione finalizzata all’ammissione all’esame orale </a:t>
            </a:r>
          </a:p>
        </p:txBody>
      </p:sp>
    </p:spTree>
    <p:extLst>
      <p:ext uri="{BB962C8B-B14F-4D97-AF65-F5344CB8AC3E}">
        <p14:creationId xmlns:p14="http://schemas.microsoft.com/office/powerpoint/2010/main" val="4051985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323E93-AAF1-4C2E-AB35-EB66714B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14" y="326572"/>
            <a:ext cx="9056288" cy="1143000"/>
          </a:xfrm>
        </p:spPr>
        <p:txBody>
          <a:bodyPr>
            <a:normAutofit fontScale="90000"/>
          </a:bodyPr>
          <a:lstStyle/>
          <a:p>
            <a:r>
              <a:rPr lang="it-IT" dirty="0"/>
              <a:t>Progetto  e problema : </a:t>
            </a:r>
            <a:br>
              <a:rPr lang="it-IT" dirty="0"/>
            </a:br>
            <a:r>
              <a:rPr lang="it-IT" dirty="0"/>
              <a:t>stessa matrice semantica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7722E05-812D-4C74-9D72-29CD539A2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771" y="1469572"/>
            <a:ext cx="10123715" cy="52577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/>
              <a:t>L’azione di gettare in avanti 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i="1" dirty="0"/>
              <a:t>Problema</a:t>
            </a:r>
            <a:r>
              <a:rPr lang="it-IT" dirty="0"/>
              <a:t> in lingua greca 			 				</a:t>
            </a:r>
            <a:r>
              <a:rPr lang="it-IT" b="1" i="1" dirty="0" err="1"/>
              <a:t>Projectum</a:t>
            </a:r>
            <a:r>
              <a:rPr lang="it-IT" b="1" i="1" dirty="0"/>
              <a:t> </a:t>
            </a:r>
            <a:r>
              <a:rPr lang="it-IT" dirty="0"/>
              <a:t>in lingua latina </a:t>
            </a:r>
          </a:p>
          <a:p>
            <a:pPr marL="0" indent="0">
              <a:buNone/>
            </a:pPr>
            <a:r>
              <a:rPr lang="it-IT" dirty="0"/>
              <a:t>domanda in avanti, interrogazione </a:t>
            </a:r>
          </a:p>
          <a:p>
            <a:pPr marL="0" indent="0">
              <a:buNone/>
            </a:pPr>
            <a:r>
              <a:rPr lang="it-IT" dirty="0"/>
              <a:t>ricerca 										</a:t>
            </a:r>
            <a:r>
              <a:rPr lang="it-IT" b="1" dirty="0"/>
              <a:t>Progetto  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it-IT" dirty="0"/>
              <a:t>processo di anticipazione e di concretizzazione </a:t>
            </a:r>
          </a:p>
          <a:p>
            <a:pPr marL="0" indent="0" algn="r">
              <a:buNone/>
            </a:pPr>
            <a:r>
              <a:rPr lang="it-IT" dirty="0"/>
              <a:t>di un’azione che produca cambiamento ; </a:t>
            </a:r>
          </a:p>
          <a:p>
            <a:pPr algn="r">
              <a:buFont typeface="Wingdings" panose="05000000000000000000" pitchFamily="2" charset="2"/>
              <a:buChar char="Ø"/>
            </a:pPr>
            <a:r>
              <a:rPr lang="it-IT" dirty="0"/>
              <a:t>nelle fasi di ideazione e realizzazione  si orienta </a:t>
            </a:r>
          </a:p>
          <a:p>
            <a:pPr marL="0" indent="0" algn="r">
              <a:buNone/>
            </a:pPr>
            <a:r>
              <a:rPr lang="it-IT" dirty="0"/>
              <a:t>l’azione che introduce i cambiamenti attesi </a:t>
            </a:r>
          </a:p>
          <a:p>
            <a:endParaRPr lang="it-IT" dirty="0"/>
          </a:p>
        </p:txBody>
      </p:sp>
      <p:sp>
        <p:nvSpPr>
          <p:cNvPr id="4" name="Freccia in giù 3">
            <a:extLst>
              <a:ext uri="{FF2B5EF4-FFF2-40B4-BE49-F238E27FC236}">
                <a16:creationId xmlns:a16="http://schemas.microsoft.com/office/drawing/2014/main" id="{BD336E7D-5335-4C8B-8ACB-2CAB6D7544AA}"/>
              </a:ext>
            </a:extLst>
          </p:cNvPr>
          <p:cNvSpPr/>
          <p:nvPr/>
        </p:nvSpPr>
        <p:spPr>
          <a:xfrm>
            <a:off x="4909456" y="1883229"/>
            <a:ext cx="262153" cy="729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39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95BB3C-A370-4B2F-8A2C-53F1C338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657" y="609600"/>
            <a:ext cx="8860345" cy="783771"/>
          </a:xfrm>
        </p:spPr>
        <p:txBody>
          <a:bodyPr/>
          <a:lstStyle/>
          <a:p>
            <a:r>
              <a:rPr lang="it-IT" dirty="0"/>
              <a:t>Progetto : usi empirici vari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336BF6-25FC-4A18-A45C-F11582B74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7" y="1393371"/>
            <a:ext cx="10885714" cy="5072743"/>
          </a:xfrm>
        </p:spPr>
        <p:txBody>
          <a:bodyPr>
            <a:normAutofit/>
          </a:bodyPr>
          <a:lstStyle/>
          <a:p>
            <a:r>
              <a:rPr lang="it-IT" b="1" dirty="0"/>
              <a:t>Progetti individuali legati alle età della vita </a:t>
            </a:r>
            <a:r>
              <a:rPr lang="it-IT" dirty="0"/>
              <a:t>: </a:t>
            </a:r>
          </a:p>
          <a:p>
            <a:pPr marL="0" indent="0">
              <a:buNone/>
            </a:pPr>
            <a:r>
              <a:rPr lang="it-IT" dirty="0"/>
              <a:t>	da quelli adolescenziali a progetti professionali, di carriera, personali, familiari ecc.. </a:t>
            </a:r>
          </a:p>
          <a:p>
            <a:r>
              <a:rPr lang="it-IT" b="1" dirty="0"/>
              <a:t>Progetti relativi ad oggetti </a:t>
            </a:r>
            <a:r>
              <a:rPr lang="it-IT" dirty="0"/>
              <a:t>: </a:t>
            </a:r>
          </a:p>
          <a:p>
            <a:pPr lvl="1"/>
            <a:r>
              <a:rPr lang="it-IT" dirty="0"/>
              <a:t>da concepire- confezione, costruzione, fabbricazione - , </a:t>
            </a:r>
          </a:p>
          <a:p>
            <a:pPr lvl="1"/>
            <a:r>
              <a:rPr lang="it-IT" dirty="0"/>
              <a:t>da rinnovare – riabilitazione, riciclaggio , …</a:t>
            </a:r>
          </a:p>
          <a:p>
            <a:pPr lvl="1"/>
            <a:r>
              <a:rPr lang="it-IT" dirty="0"/>
              <a:t>da raggiungere – viaggio, esplorazione , … </a:t>
            </a:r>
          </a:p>
          <a:p>
            <a:r>
              <a:rPr lang="it-IT" b="1" dirty="0"/>
              <a:t>Progetti d’azione </a:t>
            </a:r>
          </a:p>
          <a:p>
            <a:pPr marL="685800" lvl="1">
              <a:buFont typeface="Wingdings" panose="05000000000000000000" pitchFamily="2" charset="2"/>
              <a:buChar char="Ø"/>
            </a:pPr>
            <a:r>
              <a:rPr lang="it-IT" dirty="0"/>
              <a:t>da realizzare in funzione di finalità specifiche legate all’educazione, alla pedagogia, alla salute, vita sociale e politica </a:t>
            </a:r>
            <a:endParaRPr lang="it-IT" b="1" dirty="0"/>
          </a:p>
          <a:p>
            <a:r>
              <a:rPr lang="it-IT" b="1" dirty="0"/>
              <a:t>Progetti organizzativi di un servizio o azienda </a:t>
            </a:r>
            <a:r>
              <a:rPr lang="it-IT" dirty="0"/>
              <a:t>per dinamizzare il funzionamento </a:t>
            </a:r>
          </a:p>
          <a:p>
            <a:r>
              <a:rPr lang="it-IT" b="1" dirty="0"/>
              <a:t>Progetti di società  di natura socio-politica , </a:t>
            </a:r>
            <a:r>
              <a:rPr lang="it-IT" dirty="0"/>
              <a:t>valori e finalità per dare senso alla società 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  <a:p>
            <a:pPr marL="0" indent="0">
              <a:buNone/>
            </a:pPr>
            <a:endParaRPr lang="it-IT" dirty="0"/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0343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E159DD-A917-49DB-A49F-19442B70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902" y="304800"/>
            <a:ext cx="9579411" cy="642257"/>
          </a:xfrm>
        </p:spPr>
        <p:txBody>
          <a:bodyPr>
            <a:normAutofit/>
          </a:bodyPr>
          <a:lstStyle/>
          <a:p>
            <a:r>
              <a:rPr lang="it-IT" dirty="0"/>
              <a:t>La rosa dei venti del progetto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268A67-06DA-4BAB-B70B-469A2854E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902" y="1230086"/>
            <a:ext cx="9579412" cy="5029199"/>
          </a:xfrm>
        </p:spPr>
        <p:txBody>
          <a:bodyPr/>
          <a:lstStyle/>
          <a:p>
            <a:pPr marL="3200400" lvl="7" indent="0">
              <a:buNone/>
            </a:pPr>
            <a:r>
              <a:rPr lang="it-IT" sz="2000" dirty="0"/>
              <a:t>Progetti tecnici </a:t>
            </a:r>
          </a:p>
          <a:p>
            <a:pPr lvl="7"/>
            <a:endParaRPr lang="it-IT" dirty="0"/>
          </a:p>
          <a:p>
            <a:pPr lvl="7"/>
            <a:endParaRPr lang="it-IT" dirty="0"/>
          </a:p>
          <a:p>
            <a:pPr marL="2286000" lvl="5" indent="0">
              <a:buNone/>
            </a:pPr>
            <a:r>
              <a:rPr lang="it-IT" sz="1600" b="1" dirty="0"/>
              <a:t>CREAZIONE	</a:t>
            </a:r>
            <a:r>
              <a:rPr lang="it-IT" dirty="0"/>
              <a:t>			</a:t>
            </a:r>
            <a:r>
              <a:rPr lang="it-IT" sz="1600" b="1" dirty="0"/>
              <a:t>PRODUZIONE </a:t>
            </a:r>
          </a:p>
          <a:p>
            <a:pPr marL="3200400" lvl="7" indent="0">
              <a:buNone/>
            </a:pPr>
            <a:endParaRPr lang="it-IT" dirty="0"/>
          </a:p>
          <a:p>
            <a:pPr marL="3200400" lvl="7" indent="0">
              <a:buNone/>
            </a:pPr>
            <a:endParaRPr lang="it-IT" dirty="0"/>
          </a:p>
          <a:p>
            <a:pPr marL="114300" indent="0">
              <a:buNone/>
            </a:pPr>
            <a:r>
              <a:rPr lang="it-IT" dirty="0"/>
              <a:t>Progetti individualizzati									Progetti collettivi </a:t>
            </a:r>
          </a:p>
          <a:p>
            <a:pPr marL="3200400" lvl="7" indent="0">
              <a:buNone/>
            </a:pPr>
            <a:endParaRPr lang="it-IT" dirty="0"/>
          </a:p>
          <a:p>
            <a:pPr marL="1371600" lvl="3" indent="0">
              <a:buNone/>
            </a:pPr>
            <a:endParaRPr lang="it-IT" sz="1600" dirty="0"/>
          </a:p>
          <a:p>
            <a:pPr marL="1371600" lvl="3" indent="0">
              <a:buNone/>
            </a:pPr>
            <a:r>
              <a:rPr lang="it-IT" sz="1600" dirty="0"/>
              <a:t>COSTRUZIONE IDENTITARIA 			PARTECIPAZIONE </a:t>
            </a:r>
          </a:p>
          <a:p>
            <a:pPr marL="3200400" lvl="7" indent="0">
              <a:buNone/>
            </a:pPr>
            <a:endParaRPr lang="it-IT" dirty="0"/>
          </a:p>
          <a:p>
            <a:pPr marL="3200400" lvl="7" indent="0">
              <a:buNone/>
            </a:pPr>
            <a:endParaRPr lang="it-IT" dirty="0"/>
          </a:p>
          <a:p>
            <a:pPr lvl="7"/>
            <a:endParaRPr lang="it-IT" dirty="0"/>
          </a:p>
          <a:p>
            <a:pPr marL="3200400" lvl="7" indent="0">
              <a:buNone/>
            </a:pPr>
            <a:r>
              <a:rPr lang="it-IT" sz="2000" dirty="0"/>
              <a:t>Progetti esistenziali 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6DC722A7-12BE-44BD-88AC-BF5C91090E92}"/>
              </a:ext>
            </a:extLst>
          </p:cNvPr>
          <p:cNvCxnSpPr>
            <a:cxnSpLocks/>
          </p:cNvCxnSpPr>
          <p:nvPr/>
        </p:nvCxnSpPr>
        <p:spPr>
          <a:xfrm>
            <a:off x="4865914" y="1567543"/>
            <a:ext cx="0" cy="41021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75386EDA-2654-4771-BCDD-B7A668CDFCC1}"/>
              </a:ext>
            </a:extLst>
          </p:cNvPr>
          <p:cNvCxnSpPr>
            <a:cxnSpLocks/>
          </p:cNvCxnSpPr>
          <p:nvPr/>
        </p:nvCxnSpPr>
        <p:spPr>
          <a:xfrm>
            <a:off x="718457" y="3777343"/>
            <a:ext cx="804454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870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8575C-AE42-421A-A188-AE36AA91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progetto e  sociale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5F1339-770E-40C0-8C82-A3B983286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08" y="1195754"/>
            <a:ext cx="9807191" cy="5245239"/>
          </a:xfrm>
        </p:spPr>
        <p:txBody>
          <a:bodyPr>
            <a:normAutofit fontScale="92500" lnSpcReduction="100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dirty="0"/>
              <a:t>PROGETTO </a:t>
            </a:r>
          </a:p>
          <a:p>
            <a:r>
              <a:rPr lang="it-IT" dirty="0"/>
              <a:t>una serie di attività finalizzate a produrre obiettivi chiaramente specificati entro periodo definito e con un budget specifico- </a:t>
            </a:r>
            <a:r>
              <a:rPr lang="it-IT" i="1" dirty="0"/>
              <a:t>definizione della  Commissione Europea </a:t>
            </a:r>
          </a:p>
          <a:p>
            <a:r>
              <a:rPr lang="it-IT" dirty="0"/>
              <a:t> è un insieme di azioni tese al raggiungimento di benefici per espliciti destinatari in uno spazio e tempo definiti e con risorse determinate </a:t>
            </a:r>
          </a:p>
          <a:p>
            <a:r>
              <a:rPr lang="it-IT" dirty="0"/>
              <a:t>Ogni progetto presuppone un autore individuale o collettivo che ne declina l’intenzione  e il modo di concretizzarlo </a:t>
            </a:r>
          </a:p>
          <a:p>
            <a:r>
              <a:rPr lang="it-IT" dirty="0"/>
              <a:t> rinvia a modelli </a:t>
            </a:r>
            <a:r>
              <a:rPr lang="it-IT" b="1" dirty="0"/>
              <a:t>razionali –</a:t>
            </a:r>
            <a:r>
              <a:rPr lang="it-IT" dirty="0"/>
              <a:t> Quadro Logico, nessi causa effetto, indicatori, monitoraggio, uso dei dati</a:t>
            </a:r>
          </a:p>
          <a:p>
            <a:pPr marL="0" indent="0">
              <a:buNone/>
            </a:pPr>
            <a:r>
              <a:rPr lang="it-IT" dirty="0"/>
              <a:t>SOCIALE </a:t>
            </a:r>
          </a:p>
          <a:p>
            <a:r>
              <a:rPr lang="it-IT" dirty="0"/>
              <a:t>rinvia ad ambiti di </a:t>
            </a:r>
            <a:r>
              <a:rPr lang="it-IT" b="1" dirty="0"/>
              <a:t>alta approssimazione</a:t>
            </a:r>
            <a:r>
              <a:rPr lang="it-IT" dirty="0"/>
              <a:t>, non definibili, non prevedibili, le conoscenze sono provvisorie, parziali; </a:t>
            </a:r>
          </a:p>
          <a:p>
            <a:r>
              <a:rPr lang="it-IT" dirty="0"/>
              <a:t>Il progetto : proposta più che risposta </a:t>
            </a:r>
          </a:p>
          <a:p>
            <a:r>
              <a:rPr lang="it-IT" dirty="0"/>
              <a:t>il lavoro sociale  si basa sullo scambio, sul dialogo fra le parti, in cui si deve tener conto della dimensione emotiva e relazionale degli attori coinvolti, siano essi beneficiari che attuatori/erogatori </a:t>
            </a:r>
          </a:p>
        </p:txBody>
      </p:sp>
    </p:spTree>
    <p:extLst>
      <p:ext uri="{BB962C8B-B14F-4D97-AF65-F5344CB8AC3E}">
        <p14:creationId xmlns:p14="http://schemas.microsoft.com/office/powerpoint/2010/main" val="4080520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5D04A3-C3F9-4710-A620-4B15ADCF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031" y="609600"/>
            <a:ext cx="8851971" cy="847411"/>
          </a:xfrm>
        </p:spPr>
        <p:txBody>
          <a:bodyPr/>
          <a:lstStyle/>
          <a:p>
            <a:r>
              <a:rPr lang="it-IT" dirty="0"/>
              <a:t>Progettazione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D47BE1-3721-42A0-A018-790D7446D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95" y="1356527"/>
            <a:ext cx="9646417" cy="51146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PROGETTAZIONE SOCIALE </a:t>
            </a:r>
          </a:p>
          <a:p>
            <a:r>
              <a:rPr lang="it-IT" b="1" dirty="0"/>
              <a:t>Messa in sinergia </a:t>
            </a:r>
            <a:r>
              <a:rPr lang="it-IT" dirty="0"/>
              <a:t>di risorse implicite ed esplicite, a partire da problemi  cui le persone e i contesti riconoscono rilevanza e significatività, tale da poter esprimere richieste di intervento e sostenerle in un processo di cambiamento </a:t>
            </a:r>
          </a:p>
          <a:p>
            <a:r>
              <a:rPr lang="it-IT" dirty="0"/>
              <a:t> è </a:t>
            </a:r>
            <a:r>
              <a:rPr lang="it-IT" b="1" dirty="0"/>
              <a:t>un sistema dinamico </a:t>
            </a:r>
            <a:r>
              <a:rPr lang="it-IT" dirty="0"/>
              <a:t>che si sviluppa e va oltre la fase di analisi e proposizione, (ideazione) richiede nel corso dell’azione progettuale ( realizzazione ) di essere ripensato </a:t>
            </a:r>
          </a:p>
          <a:p>
            <a:r>
              <a:rPr lang="it-IT" b="1" dirty="0"/>
              <a:t>Interagisce con un ambiente </a:t>
            </a:r>
            <a:r>
              <a:rPr lang="it-IT" dirty="0"/>
              <a:t>che produce significati propri e che si organizza anche in relazione all’intervento,  in cui si attivano emozioni e sentimenti </a:t>
            </a:r>
          </a:p>
          <a:p>
            <a:r>
              <a:rPr lang="it-IT" dirty="0"/>
              <a:t>Processo di </a:t>
            </a:r>
            <a:r>
              <a:rPr lang="it-IT" b="1" dirty="0"/>
              <a:t>mediazione interpretativa </a:t>
            </a:r>
            <a:r>
              <a:rPr lang="it-IT" dirty="0"/>
              <a:t>e di convergenza di impegni e comportamenti  a partire dall’attribuzione di senso, attiva e partecipe che gli attori locali e il contesto esprimeranno rispetto </a:t>
            </a:r>
            <a:r>
              <a:rPr lang="it-IT" b="1" dirty="0"/>
              <a:t>alle proposte più che risposte  </a:t>
            </a:r>
            <a:r>
              <a:rPr lang="it-IT" dirty="0"/>
              <a:t>del progetto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 3" panose="05040102010807070707" pitchFamily="18" charset="2"/>
              <a:buChar char=""/>
              <a:tabLst>
                <a:tab pos="457200" algn="l"/>
              </a:tabLs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/>
              <a:t>sostenibilità d</a:t>
            </a:r>
            <a:r>
              <a:rPr lang="it-IT" dirty="0"/>
              <a:t>i un’azione progettuale : la possibilità di integrare istanze differenti mettendole in dialogo e in collaborazione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40287066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1437</Words>
  <Application>Microsoft Office PowerPoint</Application>
  <PresentationFormat>Widescreen</PresentationFormat>
  <Paragraphs>173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3</vt:lpstr>
      <vt:lpstr>Sfaccettatura</vt:lpstr>
      <vt:lpstr>Corso progettazione sociale </vt:lpstr>
      <vt:lpstr>Indice temi </vt:lpstr>
      <vt:lpstr>Indice  form per la presentazione progetto </vt:lpstr>
      <vt:lpstr>Laboratorio a cura di Giovanni Marzorati </vt:lpstr>
      <vt:lpstr>Progetto  e problema :  stessa matrice semantica </vt:lpstr>
      <vt:lpstr>Progetto : usi empirici vari </vt:lpstr>
      <vt:lpstr>La rosa dei venti del progetto </vt:lpstr>
      <vt:lpstr> progetto e  sociale </vt:lpstr>
      <vt:lpstr>Progettazione sociale</vt:lpstr>
      <vt:lpstr>Progettazione sociale e questioni aperte </vt:lpstr>
      <vt:lpstr>Progettazione sociale e questioni aperte  </vt:lpstr>
      <vt:lpstr>Progetto  </vt:lpstr>
      <vt:lpstr>Management dei servizi </vt:lpstr>
      <vt:lpstr>Organizzazione : il progetto è org.temporanea</vt:lpstr>
      <vt:lpstr>Organizzazione </vt:lpstr>
      <vt:lpstr>Da bisogno a problema </vt:lpstr>
      <vt:lpstr>Dal bisogno al problema</vt:lpstr>
      <vt:lpstr>I problemi esistono ?  </vt:lpstr>
      <vt:lpstr>I problemi : quali significati ? Come li affrontiamo 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 Management dei servizi</dc:title>
  <dc:creator>Imbonati, Daniele (Bip)</dc:creator>
  <cp:lastModifiedBy>Imbonati, Daniele (Bip)</cp:lastModifiedBy>
  <cp:revision>118</cp:revision>
  <cp:lastPrinted>2020-12-02T19:06:35Z</cp:lastPrinted>
  <dcterms:created xsi:type="dcterms:W3CDTF">2020-04-02T22:11:32Z</dcterms:created>
  <dcterms:modified xsi:type="dcterms:W3CDTF">2020-12-09T23:35:53Z</dcterms:modified>
</cp:coreProperties>
</file>