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04594-62B5-4C12-A825-DD0143EF0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270864-1D23-4B65-8919-FBB00C147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s-E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6F8365-1D6C-4DF8-A3AD-75EE235B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B00C3F-4535-4CF8-8307-EFD317E8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D7F131-832E-4B7F-BCEE-E6B377F5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95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916C5-2960-487F-9D13-1E12639F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648E07-195B-41CD-9AFC-098E37F92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C78A63-EEC3-4F61-9E22-A0D17E7C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006FB5-5F17-491E-8E33-DEE01D64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0C2FAA-4DD4-4951-9919-1C086CB0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8893674-44B3-44BB-9B17-FA5913F56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73F960-A2FB-4C9C-BD67-0E0DE1129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290DF8-A91F-4CC5-AC67-6B628230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1B6401-E38D-445C-87CF-D697AF94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3736DA-E711-49DD-AAD9-AC9434CB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82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3B12C4-0D13-46A7-90C3-28DADF51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8F1396-EAFB-4064-95A3-0790A1CFE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EB5D36-F010-4495-BB39-94F0140B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53EB9-4C14-40F4-A332-14C18D79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3D0A0-C578-4EFE-83FF-589EE0EB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87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D40936-D68C-4963-9E8C-EDD37972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545BFB-6A99-4ABD-8CF1-155B62C0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25D03D-F9D6-4DEC-B260-C267F660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B316FF-57E4-40C6-A8B4-C678A1CD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C4493B-07B8-40F5-8BAC-4436B3D8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80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679BBB-D105-4066-A79F-E520AD19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844280-F05B-4D47-8F67-5B87B8D5B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5AEB0D-A926-490D-91DA-58A5A572E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EE1FD7-8A11-4532-91FE-124EB9CD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F48361-77B4-4591-8612-0705EEF0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1DAF13-8DC7-47BC-9E33-004F8835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5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D4E13-80A4-4723-AA2A-47EB0E14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CD6B91-B0C9-40F1-90E7-8E5F4FD96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53D717-DFD0-450D-A7EB-2864809B1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41B95D-8772-4CE8-965C-C246EB9D4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D3BBB19-709B-4F10-8347-5E00DD900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BCBD785-B8B6-4909-B94F-3B438F1E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C88DFA-89BA-447E-BDD0-6FC04587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5768CAA-F345-403B-AEAA-DD84E042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94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8BF5AF-2FB7-476D-A538-BBC4D78F5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43C2B3-7B3C-4C4E-BCB9-D9C26A38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04FF40-8777-446D-9E25-2B07ECEE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063198-ACE6-4207-BC02-62AE6039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7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B2997F1-8426-4F27-80AA-407693A9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DC5D06-E40A-4972-9875-4A997294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0839EA-FDCF-4E43-9CB5-F04C8E91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4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B1234-B916-4549-BEBE-FAE629ABA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4D77AC-0070-4B4A-BBF4-C1C0D6386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714365-3BDD-4AC8-8EDF-042C52DB6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5CC74D-F428-4ADF-BAFF-D77A56DC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1CD083-A32A-4585-8A26-A0B20DAD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1B90E4-7B37-41F7-A995-AD13E239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F8078B-1629-4061-898E-CAB3AA9D2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95CED36-B5CA-4498-99B8-3BEB21C98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AD58AB-1CD2-478D-B547-3DB54C084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2DA6CD-3B1C-49D9-847C-CC91E3F0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73A5D7-20F7-48AC-B91F-EE66AC55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AACC14-BEDD-448D-B3F6-0747A2C5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A6E996B-FA01-4940-AB1F-62A3418A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s-E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72C8E3-0596-4D08-86BA-8999EAE55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6603E1-0C68-40EA-96EA-2A86C489E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E764D-2A81-4055-B51A-F2A81DE31E41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AE94AD-8490-4BAA-9274-8C79AB5D6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70005-B3A5-48D1-8369-B7BA03004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D61B-54FF-48B6-93F2-2BEB1AE1D5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6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2.wp.com/lenguajeyotrasluces.com/wp-content/uploads/2016/03/descripcion-de-imagenes.png?ssl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scribir imágenes DELE B1 B2">
            <a:hlinkClick r:id="rId2"/>
            <a:extLst>
              <a:ext uri="{FF2B5EF4-FFF2-40B4-BE49-F238E27FC236}">
                <a16:creationId xmlns:a16="http://schemas.microsoft.com/office/drawing/2014/main" id="{B15C54D7-88C6-4766-AB21-D7BAC0375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" r="-5" b="-5"/>
          <a:stretch/>
        </p:blipFill>
        <p:spPr bwMode="auto">
          <a:xfrm>
            <a:off x="2532185" y="696104"/>
            <a:ext cx="7582486" cy="616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Del Mar Gilarranz</dc:creator>
  <cp:lastModifiedBy>anamaria.gonzalez</cp:lastModifiedBy>
  <cp:revision>1</cp:revision>
  <dcterms:created xsi:type="dcterms:W3CDTF">2020-11-23T09:37:25Z</dcterms:created>
  <dcterms:modified xsi:type="dcterms:W3CDTF">2020-11-23T13:36:32Z</dcterms:modified>
</cp:coreProperties>
</file>